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708" r:id="rId2"/>
  </p:sldMasterIdLst>
  <p:notesMasterIdLst>
    <p:notesMasterId r:id="rId34"/>
  </p:notesMasterIdLst>
  <p:sldIdLst>
    <p:sldId id="285" r:id="rId3"/>
    <p:sldId id="283" r:id="rId4"/>
    <p:sldId id="257" r:id="rId5"/>
    <p:sldId id="258" r:id="rId6"/>
    <p:sldId id="259" r:id="rId7"/>
    <p:sldId id="265" r:id="rId8"/>
    <p:sldId id="267" r:id="rId9"/>
    <p:sldId id="268" r:id="rId10"/>
    <p:sldId id="269" r:id="rId11"/>
    <p:sldId id="261" r:id="rId12"/>
    <p:sldId id="270" r:id="rId13"/>
    <p:sldId id="271" r:id="rId14"/>
    <p:sldId id="263" r:id="rId15"/>
    <p:sldId id="264" r:id="rId16"/>
    <p:sldId id="284" r:id="rId17"/>
    <p:sldId id="256" r:id="rId18"/>
    <p:sldId id="272" r:id="rId19"/>
    <p:sldId id="273" r:id="rId20"/>
    <p:sldId id="274" r:id="rId21"/>
    <p:sldId id="275" r:id="rId22"/>
    <p:sldId id="260" r:id="rId23"/>
    <p:sldId id="266" r:id="rId24"/>
    <p:sldId id="262" r:id="rId25"/>
    <p:sldId id="276" r:id="rId26"/>
    <p:sldId id="277" r:id="rId27"/>
    <p:sldId id="278" r:id="rId28"/>
    <p:sldId id="279" r:id="rId29"/>
    <p:sldId id="280" r:id="rId30"/>
    <p:sldId id="281" r:id="rId31"/>
    <p:sldId id="282" r:id="rId32"/>
    <p:sldId id="286"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A90389"/>
    <a:srgbClr val="CC00CC"/>
    <a:srgbClr val="461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9A372-3111-4B79-B8DB-3A210B13848F}" type="datetimeFigureOut">
              <a:rPr lang="en-IN" smtClean="0"/>
              <a:t>15-09-2024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F9C1F-B705-424E-844A-0329EEFB165F}" type="slidenum">
              <a:rPr lang="en-IN" smtClean="0"/>
              <a:t>‹#›</a:t>
            </a:fld>
            <a:endParaRPr lang="en-IN"/>
          </a:p>
        </p:txBody>
      </p:sp>
    </p:spTree>
    <p:extLst>
      <p:ext uri="{BB962C8B-B14F-4D97-AF65-F5344CB8AC3E}">
        <p14:creationId xmlns:p14="http://schemas.microsoft.com/office/powerpoint/2010/main" val="39909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32578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1000" y="1992308"/>
            <a:ext cx="10290000" cy="198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867"/>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2880200" y="4313292"/>
            <a:ext cx="6431600" cy="552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latin typeface="Oswald"/>
                <a:ea typeface="Oswald"/>
                <a:cs typeface="Oswald"/>
                <a:sym typeface="Oswald"/>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198497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950967" y="2361551"/>
            <a:ext cx="10290000" cy="145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1"/>
          <p:cNvSpPr txBox="1">
            <a:spLocks noGrp="1"/>
          </p:cNvSpPr>
          <p:nvPr>
            <p:ph type="subTitle" idx="1"/>
          </p:nvPr>
        </p:nvSpPr>
        <p:spPr>
          <a:xfrm>
            <a:off x="3496767" y="3670451"/>
            <a:ext cx="5198400" cy="82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85441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714747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2466839" y="2188500"/>
            <a:ext cx="2062400" cy="56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9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3" name="Google Shape;43;p13"/>
          <p:cNvSpPr txBox="1">
            <a:spLocks noGrp="1"/>
          </p:cNvSpPr>
          <p:nvPr>
            <p:ph type="title" idx="2" hasCustomPrompt="1"/>
          </p:nvPr>
        </p:nvSpPr>
        <p:spPr>
          <a:xfrm>
            <a:off x="1257707" y="2542661"/>
            <a:ext cx="996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latin typeface="Raleway"/>
                <a:ea typeface="Raleway"/>
                <a:cs typeface="Raleway"/>
                <a:sym typeface="Raleway"/>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4" name="Google Shape;44;p13"/>
          <p:cNvSpPr txBox="1">
            <a:spLocks noGrp="1"/>
          </p:cNvSpPr>
          <p:nvPr>
            <p:ph type="subTitle" idx="1"/>
          </p:nvPr>
        </p:nvSpPr>
        <p:spPr>
          <a:xfrm>
            <a:off x="2466839" y="2909333"/>
            <a:ext cx="3187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45" name="Google Shape;45;p13"/>
          <p:cNvSpPr txBox="1">
            <a:spLocks noGrp="1"/>
          </p:cNvSpPr>
          <p:nvPr>
            <p:ph type="title" idx="3"/>
          </p:nvPr>
        </p:nvSpPr>
        <p:spPr>
          <a:xfrm>
            <a:off x="7791892" y="2188500"/>
            <a:ext cx="2062400" cy="56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9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6" name="Google Shape;46;p13"/>
          <p:cNvSpPr txBox="1">
            <a:spLocks noGrp="1"/>
          </p:cNvSpPr>
          <p:nvPr>
            <p:ph type="title" idx="4" hasCustomPrompt="1"/>
          </p:nvPr>
        </p:nvSpPr>
        <p:spPr>
          <a:xfrm>
            <a:off x="6581148" y="2542667"/>
            <a:ext cx="996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 name="Google Shape;47;p13"/>
          <p:cNvSpPr txBox="1">
            <a:spLocks noGrp="1"/>
          </p:cNvSpPr>
          <p:nvPr>
            <p:ph type="subTitle" idx="5"/>
          </p:nvPr>
        </p:nvSpPr>
        <p:spPr>
          <a:xfrm>
            <a:off x="7791893" y="2909333"/>
            <a:ext cx="3187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48" name="Google Shape;48;p13"/>
          <p:cNvSpPr txBox="1">
            <a:spLocks noGrp="1"/>
          </p:cNvSpPr>
          <p:nvPr>
            <p:ph type="title" idx="6"/>
          </p:nvPr>
        </p:nvSpPr>
        <p:spPr>
          <a:xfrm>
            <a:off x="2466839" y="4582200"/>
            <a:ext cx="2062400" cy="56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9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9" name="Google Shape;49;p13"/>
          <p:cNvSpPr txBox="1">
            <a:spLocks noGrp="1"/>
          </p:cNvSpPr>
          <p:nvPr>
            <p:ph type="title" idx="7" hasCustomPrompt="1"/>
          </p:nvPr>
        </p:nvSpPr>
        <p:spPr>
          <a:xfrm>
            <a:off x="1257707" y="4954833"/>
            <a:ext cx="996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0" name="Google Shape;50;p13"/>
          <p:cNvSpPr txBox="1">
            <a:spLocks noGrp="1"/>
          </p:cNvSpPr>
          <p:nvPr>
            <p:ph type="subTitle" idx="8"/>
          </p:nvPr>
        </p:nvSpPr>
        <p:spPr>
          <a:xfrm>
            <a:off x="2466839" y="5305132"/>
            <a:ext cx="3187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51" name="Google Shape;51;p13"/>
          <p:cNvSpPr txBox="1">
            <a:spLocks noGrp="1"/>
          </p:cNvSpPr>
          <p:nvPr>
            <p:ph type="title" idx="9"/>
          </p:nvPr>
        </p:nvSpPr>
        <p:spPr>
          <a:xfrm>
            <a:off x="7791892" y="4582200"/>
            <a:ext cx="2062400" cy="56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9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2" name="Google Shape;52;p13"/>
          <p:cNvSpPr txBox="1">
            <a:spLocks noGrp="1"/>
          </p:cNvSpPr>
          <p:nvPr>
            <p:ph type="title" idx="13" hasCustomPrompt="1"/>
          </p:nvPr>
        </p:nvSpPr>
        <p:spPr>
          <a:xfrm>
            <a:off x="6579548" y="4954833"/>
            <a:ext cx="9996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subTitle" idx="14"/>
          </p:nvPr>
        </p:nvSpPr>
        <p:spPr>
          <a:xfrm>
            <a:off x="7791893" y="5305133"/>
            <a:ext cx="3187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54" name="Google Shape;54;p13"/>
          <p:cNvSpPr txBox="1">
            <a:spLocks noGrp="1"/>
          </p:cNvSpPr>
          <p:nvPr>
            <p:ph type="title" idx="15"/>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19499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959967" y="33182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933" b="1">
                <a:latin typeface="Raleway"/>
                <a:ea typeface="Raleway"/>
                <a:cs typeface="Raleway"/>
                <a:sym typeface="Raleway"/>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57" name="Google Shape;57;p14"/>
          <p:cNvSpPr txBox="1">
            <a:spLocks noGrp="1"/>
          </p:cNvSpPr>
          <p:nvPr>
            <p:ph type="subTitle" idx="1"/>
          </p:nvPr>
        </p:nvSpPr>
        <p:spPr>
          <a:xfrm>
            <a:off x="959967" y="4173933"/>
            <a:ext cx="3115200" cy="11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58" name="Google Shape;58;p14"/>
          <p:cNvSpPr txBox="1">
            <a:spLocks noGrp="1"/>
          </p:cNvSpPr>
          <p:nvPr>
            <p:ph type="title" idx="2"/>
          </p:nvPr>
        </p:nvSpPr>
        <p:spPr>
          <a:xfrm>
            <a:off x="4538367" y="33182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933" b="1">
                <a:latin typeface="Raleway"/>
                <a:ea typeface="Raleway"/>
                <a:cs typeface="Raleway"/>
                <a:sym typeface="Raleway"/>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59" name="Google Shape;59;p14"/>
          <p:cNvSpPr txBox="1">
            <a:spLocks noGrp="1"/>
          </p:cNvSpPr>
          <p:nvPr>
            <p:ph type="subTitle" idx="3"/>
          </p:nvPr>
        </p:nvSpPr>
        <p:spPr>
          <a:xfrm>
            <a:off x="4697767" y="4173933"/>
            <a:ext cx="2796400" cy="11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60" name="Google Shape;60;p14"/>
          <p:cNvSpPr txBox="1">
            <a:spLocks noGrp="1"/>
          </p:cNvSpPr>
          <p:nvPr>
            <p:ph type="title" idx="4"/>
          </p:nvPr>
        </p:nvSpPr>
        <p:spPr>
          <a:xfrm>
            <a:off x="8116767" y="33182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933" b="1">
                <a:latin typeface="Raleway"/>
                <a:ea typeface="Raleway"/>
                <a:cs typeface="Raleway"/>
                <a:sym typeface="Raleway"/>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61" name="Google Shape;61;p14"/>
          <p:cNvSpPr txBox="1">
            <a:spLocks noGrp="1"/>
          </p:cNvSpPr>
          <p:nvPr>
            <p:ph type="subTitle" idx="5"/>
          </p:nvPr>
        </p:nvSpPr>
        <p:spPr>
          <a:xfrm>
            <a:off x="8116767" y="4173933"/>
            <a:ext cx="3115200" cy="11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62" name="Google Shape;62;p14"/>
          <p:cNvSpPr txBox="1">
            <a:spLocks noGrp="1"/>
          </p:cNvSpPr>
          <p:nvPr>
            <p:ph type="title" idx="6"/>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80121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1568081" y="1866000"/>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65" name="Google Shape;65;p15"/>
          <p:cNvSpPr txBox="1">
            <a:spLocks noGrp="1"/>
          </p:cNvSpPr>
          <p:nvPr>
            <p:ph type="title" idx="2"/>
          </p:nvPr>
        </p:nvSpPr>
        <p:spPr>
          <a:xfrm>
            <a:off x="4932469" y="1866000"/>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66" name="Google Shape;66;p15"/>
          <p:cNvSpPr txBox="1">
            <a:spLocks noGrp="1"/>
          </p:cNvSpPr>
          <p:nvPr>
            <p:ph type="title" idx="3"/>
          </p:nvPr>
        </p:nvSpPr>
        <p:spPr>
          <a:xfrm>
            <a:off x="8291851" y="1866000"/>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67" name="Google Shape;67;p15"/>
          <p:cNvSpPr txBox="1">
            <a:spLocks noGrp="1"/>
          </p:cNvSpPr>
          <p:nvPr>
            <p:ph type="title" idx="4"/>
          </p:nvPr>
        </p:nvSpPr>
        <p:spPr>
          <a:xfrm>
            <a:off x="1568081" y="4259828"/>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68" name="Google Shape;68;p15"/>
          <p:cNvSpPr txBox="1">
            <a:spLocks noGrp="1"/>
          </p:cNvSpPr>
          <p:nvPr>
            <p:ph type="title" idx="5"/>
          </p:nvPr>
        </p:nvSpPr>
        <p:spPr>
          <a:xfrm>
            <a:off x="4932469" y="4259795"/>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69" name="Google Shape;69;p15"/>
          <p:cNvSpPr txBox="1">
            <a:spLocks noGrp="1"/>
          </p:cNvSpPr>
          <p:nvPr>
            <p:ph type="title" idx="6"/>
          </p:nvPr>
        </p:nvSpPr>
        <p:spPr>
          <a:xfrm>
            <a:off x="8291851" y="4259828"/>
            <a:ext cx="2332000" cy="41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200"/>
              <a:buNone/>
              <a:defRPr sz="2933" b="1">
                <a:latin typeface="Raleway"/>
                <a:ea typeface="Raleway"/>
                <a:cs typeface="Raleway"/>
                <a:sym typeface="Raleway"/>
              </a:defRPr>
            </a:lvl1pPr>
            <a:lvl2pPr lvl="1" algn="ctr" rtl="0">
              <a:spcBef>
                <a:spcPts val="0"/>
              </a:spcBef>
              <a:spcAft>
                <a:spcPts val="0"/>
              </a:spcAft>
              <a:buClr>
                <a:schemeClr val="accent6"/>
              </a:buClr>
              <a:buSzPts val="2200"/>
              <a:buNone/>
              <a:defRPr sz="2933">
                <a:solidFill>
                  <a:schemeClr val="accent6"/>
                </a:solidFill>
              </a:defRPr>
            </a:lvl2pPr>
            <a:lvl3pPr lvl="2" algn="ctr" rtl="0">
              <a:spcBef>
                <a:spcPts val="0"/>
              </a:spcBef>
              <a:spcAft>
                <a:spcPts val="0"/>
              </a:spcAft>
              <a:buClr>
                <a:schemeClr val="accent6"/>
              </a:buClr>
              <a:buSzPts val="2200"/>
              <a:buNone/>
              <a:defRPr sz="2933">
                <a:solidFill>
                  <a:schemeClr val="accent6"/>
                </a:solidFill>
              </a:defRPr>
            </a:lvl3pPr>
            <a:lvl4pPr lvl="3" algn="ctr" rtl="0">
              <a:spcBef>
                <a:spcPts val="0"/>
              </a:spcBef>
              <a:spcAft>
                <a:spcPts val="0"/>
              </a:spcAft>
              <a:buClr>
                <a:schemeClr val="accent6"/>
              </a:buClr>
              <a:buSzPts val="2200"/>
              <a:buNone/>
              <a:defRPr sz="2933">
                <a:solidFill>
                  <a:schemeClr val="accent6"/>
                </a:solidFill>
              </a:defRPr>
            </a:lvl4pPr>
            <a:lvl5pPr lvl="4" algn="ctr" rtl="0">
              <a:spcBef>
                <a:spcPts val="0"/>
              </a:spcBef>
              <a:spcAft>
                <a:spcPts val="0"/>
              </a:spcAft>
              <a:buClr>
                <a:schemeClr val="accent6"/>
              </a:buClr>
              <a:buSzPts val="2200"/>
              <a:buNone/>
              <a:defRPr sz="2933">
                <a:solidFill>
                  <a:schemeClr val="accent6"/>
                </a:solidFill>
              </a:defRPr>
            </a:lvl5pPr>
            <a:lvl6pPr lvl="5" algn="ctr" rtl="0">
              <a:spcBef>
                <a:spcPts val="0"/>
              </a:spcBef>
              <a:spcAft>
                <a:spcPts val="0"/>
              </a:spcAft>
              <a:buClr>
                <a:schemeClr val="accent6"/>
              </a:buClr>
              <a:buSzPts val="2200"/>
              <a:buNone/>
              <a:defRPr sz="2933">
                <a:solidFill>
                  <a:schemeClr val="accent6"/>
                </a:solidFill>
              </a:defRPr>
            </a:lvl6pPr>
            <a:lvl7pPr lvl="6" algn="ctr" rtl="0">
              <a:spcBef>
                <a:spcPts val="0"/>
              </a:spcBef>
              <a:spcAft>
                <a:spcPts val="0"/>
              </a:spcAft>
              <a:buClr>
                <a:schemeClr val="accent6"/>
              </a:buClr>
              <a:buSzPts val="2200"/>
              <a:buNone/>
              <a:defRPr sz="2933">
                <a:solidFill>
                  <a:schemeClr val="accent6"/>
                </a:solidFill>
              </a:defRPr>
            </a:lvl7pPr>
            <a:lvl8pPr lvl="7" algn="ctr" rtl="0">
              <a:spcBef>
                <a:spcPts val="0"/>
              </a:spcBef>
              <a:spcAft>
                <a:spcPts val="0"/>
              </a:spcAft>
              <a:buClr>
                <a:schemeClr val="accent6"/>
              </a:buClr>
              <a:buSzPts val="2200"/>
              <a:buNone/>
              <a:defRPr sz="2933">
                <a:solidFill>
                  <a:schemeClr val="accent6"/>
                </a:solidFill>
              </a:defRPr>
            </a:lvl8pPr>
            <a:lvl9pPr lvl="8" algn="ctr" rtl="0">
              <a:spcBef>
                <a:spcPts val="0"/>
              </a:spcBef>
              <a:spcAft>
                <a:spcPts val="0"/>
              </a:spcAft>
              <a:buClr>
                <a:schemeClr val="accent6"/>
              </a:buClr>
              <a:buSzPts val="2200"/>
              <a:buNone/>
              <a:defRPr sz="2933">
                <a:solidFill>
                  <a:schemeClr val="accent6"/>
                </a:solidFill>
              </a:defRPr>
            </a:lvl9pPr>
          </a:lstStyle>
          <a:p>
            <a:r>
              <a:rPr lang="en-US"/>
              <a:t>Click to edit Master title style</a:t>
            </a:r>
            <a:endParaRPr/>
          </a:p>
        </p:txBody>
      </p:sp>
      <p:sp>
        <p:nvSpPr>
          <p:cNvPr id="70" name="Google Shape;70;p15"/>
          <p:cNvSpPr txBox="1">
            <a:spLocks noGrp="1"/>
          </p:cNvSpPr>
          <p:nvPr>
            <p:ph type="subTitle" idx="1"/>
          </p:nvPr>
        </p:nvSpPr>
        <p:spPr>
          <a:xfrm>
            <a:off x="1320681" y="2600367"/>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1" name="Google Shape;71;p15"/>
          <p:cNvSpPr txBox="1">
            <a:spLocks noGrp="1"/>
          </p:cNvSpPr>
          <p:nvPr>
            <p:ph type="subTitle" idx="7"/>
          </p:nvPr>
        </p:nvSpPr>
        <p:spPr>
          <a:xfrm>
            <a:off x="4685069" y="2600367"/>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2" name="Google Shape;72;p15"/>
          <p:cNvSpPr txBox="1">
            <a:spLocks noGrp="1"/>
          </p:cNvSpPr>
          <p:nvPr>
            <p:ph type="subTitle" idx="8"/>
          </p:nvPr>
        </p:nvSpPr>
        <p:spPr>
          <a:xfrm>
            <a:off x="8044451" y="2600367"/>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3" name="Google Shape;73;p15"/>
          <p:cNvSpPr txBox="1">
            <a:spLocks noGrp="1"/>
          </p:cNvSpPr>
          <p:nvPr>
            <p:ph type="subTitle" idx="9"/>
          </p:nvPr>
        </p:nvSpPr>
        <p:spPr>
          <a:xfrm>
            <a:off x="1320681" y="4999296"/>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4" name="Google Shape;74;p15"/>
          <p:cNvSpPr txBox="1">
            <a:spLocks noGrp="1"/>
          </p:cNvSpPr>
          <p:nvPr>
            <p:ph type="subTitle" idx="13"/>
          </p:nvPr>
        </p:nvSpPr>
        <p:spPr>
          <a:xfrm>
            <a:off x="4685069" y="4999263"/>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5" name="Google Shape;75;p15"/>
          <p:cNvSpPr txBox="1">
            <a:spLocks noGrp="1"/>
          </p:cNvSpPr>
          <p:nvPr>
            <p:ph type="subTitle" idx="14"/>
          </p:nvPr>
        </p:nvSpPr>
        <p:spPr>
          <a:xfrm>
            <a:off x="8044451" y="4999296"/>
            <a:ext cx="2826800" cy="11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76" name="Google Shape;76;p15"/>
          <p:cNvSpPr txBox="1">
            <a:spLocks noGrp="1"/>
          </p:cNvSpPr>
          <p:nvPr>
            <p:ph type="title" idx="15"/>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076806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633933" y="2738817"/>
            <a:ext cx="26096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933" b="1">
                <a:latin typeface="Raleway"/>
                <a:ea typeface="Raleway"/>
                <a:cs typeface="Raleway"/>
                <a:sym typeface="Raleway"/>
              </a:defRPr>
            </a:lvl1pPr>
            <a:lvl2pPr lvl="1" rtl="0">
              <a:spcBef>
                <a:spcPts val="0"/>
              </a:spcBef>
              <a:spcAft>
                <a:spcPts val="0"/>
              </a:spcAft>
              <a:buSzPts val="2200"/>
              <a:buNone/>
              <a:defRPr sz="2933"/>
            </a:lvl2pPr>
            <a:lvl3pPr lvl="2" rtl="0">
              <a:spcBef>
                <a:spcPts val="0"/>
              </a:spcBef>
              <a:spcAft>
                <a:spcPts val="0"/>
              </a:spcAft>
              <a:buSzPts val="2200"/>
              <a:buNone/>
              <a:defRPr sz="2933"/>
            </a:lvl3pPr>
            <a:lvl4pPr lvl="3" rtl="0">
              <a:spcBef>
                <a:spcPts val="0"/>
              </a:spcBef>
              <a:spcAft>
                <a:spcPts val="0"/>
              </a:spcAft>
              <a:buSzPts val="2200"/>
              <a:buNone/>
              <a:defRPr sz="2933"/>
            </a:lvl4pPr>
            <a:lvl5pPr lvl="4" rtl="0">
              <a:spcBef>
                <a:spcPts val="0"/>
              </a:spcBef>
              <a:spcAft>
                <a:spcPts val="0"/>
              </a:spcAft>
              <a:buSzPts val="2200"/>
              <a:buNone/>
              <a:defRPr sz="2933"/>
            </a:lvl5pPr>
            <a:lvl6pPr lvl="5" rtl="0">
              <a:spcBef>
                <a:spcPts val="0"/>
              </a:spcBef>
              <a:spcAft>
                <a:spcPts val="0"/>
              </a:spcAft>
              <a:buSzPts val="2200"/>
              <a:buNone/>
              <a:defRPr sz="2933"/>
            </a:lvl6pPr>
            <a:lvl7pPr lvl="6" rtl="0">
              <a:spcBef>
                <a:spcPts val="0"/>
              </a:spcBef>
              <a:spcAft>
                <a:spcPts val="0"/>
              </a:spcAft>
              <a:buSzPts val="2200"/>
              <a:buNone/>
              <a:defRPr sz="2933"/>
            </a:lvl7pPr>
            <a:lvl8pPr lvl="7" rtl="0">
              <a:spcBef>
                <a:spcPts val="0"/>
              </a:spcBef>
              <a:spcAft>
                <a:spcPts val="0"/>
              </a:spcAft>
              <a:buSzPts val="2200"/>
              <a:buNone/>
              <a:defRPr sz="2933"/>
            </a:lvl8pPr>
            <a:lvl9pPr lvl="8" rtl="0">
              <a:spcBef>
                <a:spcPts val="0"/>
              </a:spcBef>
              <a:spcAft>
                <a:spcPts val="0"/>
              </a:spcAft>
              <a:buSzPts val="2200"/>
              <a:buNone/>
              <a:defRPr sz="2933"/>
            </a:lvl9pPr>
          </a:lstStyle>
          <a:p>
            <a:r>
              <a:rPr lang="en-US"/>
              <a:t>Click to edit Master title style</a:t>
            </a:r>
            <a:endParaRPr/>
          </a:p>
        </p:txBody>
      </p:sp>
      <p:sp>
        <p:nvSpPr>
          <p:cNvPr id="79" name="Google Shape;79;p16"/>
          <p:cNvSpPr txBox="1">
            <a:spLocks noGrp="1"/>
          </p:cNvSpPr>
          <p:nvPr>
            <p:ph type="title" idx="2"/>
          </p:nvPr>
        </p:nvSpPr>
        <p:spPr>
          <a:xfrm>
            <a:off x="4784133" y="2094967"/>
            <a:ext cx="26096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933" b="1">
                <a:latin typeface="Raleway"/>
                <a:ea typeface="Raleway"/>
                <a:cs typeface="Raleway"/>
                <a:sym typeface="Raleway"/>
              </a:defRPr>
            </a:lvl1pPr>
            <a:lvl2pPr lvl="1" rtl="0">
              <a:spcBef>
                <a:spcPts val="0"/>
              </a:spcBef>
              <a:spcAft>
                <a:spcPts val="0"/>
              </a:spcAft>
              <a:buSzPts val="2200"/>
              <a:buNone/>
              <a:defRPr sz="2933"/>
            </a:lvl2pPr>
            <a:lvl3pPr lvl="2" rtl="0">
              <a:spcBef>
                <a:spcPts val="0"/>
              </a:spcBef>
              <a:spcAft>
                <a:spcPts val="0"/>
              </a:spcAft>
              <a:buSzPts val="2200"/>
              <a:buNone/>
              <a:defRPr sz="2933"/>
            </a:lvl3pPr>
            <a:lvl4pPr lvl="3" rtl="0">
              <a:spcBef>
                <a:spcPts val="0"/>
              </a:spcBef>
              <a:spcAft>
                <a:spcPts val="0"/>
              </a:spcAft>
              <a:buSzPts val="2200"/>
              <a:buNone/>
              <a:defRPr sz="2933"/>
            </a:lvl4pPr>
            <a:lvl5pPr lvl="4" rtl="0">
              <a:spcBef>
                <a:spcPts val="0"/>
              </a:spcBef>
              <a:spcAft>
                <a:spcPts val="0"/>
              </a:spcAft>
              <a:buSzPts val="2200"/>
              <a:buNone/>
              <a:defRPr sz="2933"/>
            </a:lvl5pPr>
            <a:lvl6pPr lvl="5" rtl="0">
              <a:spcBef>
                <a:spcPts val="0"/>
              </a:spcBef>
              <a:spcAft>
                <a:spcPts val="0"/>
              </a:spcAft>
              <a:buSzPts val="2200"/>
              <a:buNone/>
              <a:defRPr sz="2933"/>
            </a:lvl6pPr>
            <a:lvl7pPr lvl="6" rtl="0">
              <a:spcBef>
                <a:spcPts val="0"/>
              </a:spcBef>
              <a:spcAft>
                <a:spcPts val="0"/>
              </a:spcAft>
              <a:buSzPts val="2200"/>
              <a:buNone/>
              <a:defRPr sz="2933"/>
            </a:lvl7pPr>
            <a:lvl8pPr lvl="7" rtl="0">
              <a:spcBef>
                <a:spcPts val="0"/>
              </a:spcBef>
              <a:spcAft>
                <a:spcPts val="0"/>
              </a:spcAft>
              <a:buSzPts val="2200"/>
              <a:buNone/>
              <a:defRPr sz="2933"/>
            </a:lvl8pPr>
            <a:lvl9pPr lvl="8" rtl="0">
              <a:spcBef>
                <a:spcPts val="0"/>
              </a:spcBef>
              <a:spcAft>
                <a:spcPts val="0"/>
              </a:spcAft>
              <a:buSzPts val="2200"/>
              <a:buNone/>
              <a:defRPr sz="2933"/>
            </a:lvl9pPr>
          </a:lstStyle>
          <a:p>
            <a:r>
              <a:rPr lang="en-US"/>
              <a:t>Click to edit Master title style</a:t>
            </a:r>
            <a:endParaRPr/>
          </a:p>
        </p:txBody>
      </p:sp>
      <p:sp>
        <p:nvSpPr>
          <p:cNvPr id="80" name="Google Shape;80;p16"/>
          <p:cNvSpPr txBox="1">
            <a:spLocks noGrp="1"/>
          </p:cNvSpPr>
          <p:nvPr>
            <p:ph type="title" idx="3"/>
          </p:nvPr>
        </p:nvSpPr>
        <p:spPr>
          <a:xfrm>
            <a:off x="7964133" y="2738817"/>
            <a:ext cx="26096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933" b="1">
                <a:latin typeface="Raleway"/>
                <a:ea typeface="Raleway"/>
                <a:cs typeface="Raleway"/>
                <a:sym typeface="Raleway"/>
              </a:defRPr>
            </a:lvl1pPr>
            <a:lvl2pPr lvl="1" rtl="0">
              <a:spcBef>
                <a:spcPts val="0"/>
              </a:spcBef>
              <a:spcAft>
                <a:spcPts val="0"/>
              </a:spcAft>
              <a:buSzPts val="2200"/>
              <a:buNone/>
              <a:defRPr sz="2933"/>
            </a:lvl2pPr>
            <a:lvl3pPr lvl="2" rtl="0">
              <a:spcBef>
                <a:spcPts val="0"/>
              </a:spcBef>
              <a:spcAft>
                <a:spcPts val="0"/>
              </a:spcAft>
              <a:buSzPts val="2200"/>
              <a:buNone/>
              <a:defRPr sz="2933"/>
            </a:lvl3pPr>
            <a:lvl4pPr lvl="3" rtl="0">
              <a:spcBef>
                <a:spcPts val="0"/>
              </a:spcBef>
              <a:spcAft>
                <a:spcPts val="0"/>
              </a:spcAft>
              <a:buSzPts val="2200"/>
              <a:buNone/>
              <a:defRPr sz="2933"/>
            </a:lvl4pPr>
            <a:lvl5pPr lvl="4" rtl="0">
              <a:spcBef>
                <a:spcPts val="0"/>
              </a:spcBef>
              <a:spcAft>
                <a:spcPts val="0"/>
              </a:spcAft>
              <a:buSzPts val="2200"/>
              <a:buNone/>
              <a:defRPr sz="2933"/>
            </a:lvl5pPr>
            <a:lvl6pPr lvl="5" rtl="0">
              <a:spcBef>
                <a:spcPts val="0"/>
              </a:spcBef>
              <a:spcAft>
                <a:spcPts val="0"/>
              </a:spcAft>
              <a:buSzPts val="2200"/>
              <a:buNone/>
              <a:defRPr sz="2933"/>
            </a:lvl6pPr>
            <a:lvl7pPr lvl="6" rtl="0">
              <a:spcBef>
                <a:spcPts val="0"/>
              </a:spcBef>
              <a:spcAft>
                <a:spcPts val="0"/>
              </a:spcAft>
              <a:buSzPts val="2200"/>
              <a:buNone/>
              <a:defRPr sz="2933"/>
            </a:lvl7pPr>
            <a:lvl8pPr lvl="7" rtl="0">
              <a:spcBef>
                <a:spcPts val="0"/>
              </a:spcBef>
              <a:spcAft>
                <a:spcPts val="0"/>
              </a:spcAft>
              <a:buSzPts val="2200"/>
              <a:buNone/>
              <a:defRPr sz="2933"/>
            </a:lvl8pPr>
            <a:lvl9pPr lvl="8" rtl="0">
              <a:spcBef>
                <a:spcPts val="0"/>
              </a:spcBef>
              <a:spcAft>
                <a:spcPts val="0"/>
              </a:spcAft>
              <a:buSzPts val="2200"/>
              <a:buNone/>
              <a:defRPr sz="2933"/>
            </a:lvl9pPr>
          </a:lstStyle>
          <a:p>
            <a:r>
              <a:rPr lang="en-US"/>
              <a:t>Click to edit Master title style</a:t>
            </a:r>
            <a:endParaRPr/>
          </a:p>
        </p:txBody>
      </p:sp>
      <p:sp>
        <p:nvSpPr>
          <p:cNvPr id="81" name="Google Shape;81;p16"/>
          <p:cNvSpPr txBox="1">
            <a:spLocks noGrp="1"/>
          </p:cNvSpPr>
          <p:nvPr>
            <p:ph type="subTitle" idx="1"/>
          </p:nvPr>
        </p:nvSpPr>
        <p:spPr>
          <a:xfrm>
            <a:off x="1587733" y="3624433"/>
            <a:ext cx="2702000" cy="9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82" name="Google Shape;82;p16"/>
          <p:cNvSpPr txBox="1">
            <a:spLocks noGrp="1"/>
          </p:cNvSpPr>
          <p:nvPr>
            <p:ph type="subTitle" idx="4"/>
          </p:nvPr>
        </p:nvSpPr>
        <p:spPr>
          <a:xfrm>
            <a:off x="4737933" y="2943367"/>
            <a:ext cx="2702000" cy="9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83" name="Google Shape;83;p16"/>
          <p:cNvSpPr txBox="1">
            <a:spLocks noGrp="1"/>
          </p:cNvSpPr>
          <p:nvPr>
            <p:ph type="subTitle" idx="5"/>
          </p:nvPr>
        </p:nvSpPr>
        <p:spPr>
          <a:xfrm>
            <a:off x="7917933" y="3624433"/>
            <a:ext cx="2702000" cy="9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84" name="Google Shape;84;p16"/>
          <p:cNvSpPr txBox="1">
            <a:spLocks noGrp="1"/>
          </p:cNvSpPr>
          <p:nvPr>
            <p:ph type="title" idx="6"/>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333462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768156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154167" y="9225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786985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1" name="Google Shape;91;p19"/>
          <p:cNvSpPr txBox="1">
            <a:spLocks noGrp="1"/>
          </p:cNvSpPr>
          <p:nvPr>
            <p:ph type="title" idx="2"/>
          </p:nvPr>
        </p:nvSpPr>
        <p:spPr>
          <a:xfrm>
            <a:off x="959967" y="15910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2" name="Google Shape;92;p19"/>
          <p:cNvSpPr txBox="1">
            <a:spLocks noGrp="1"/>
          </p:cNvSpPr>
          <p:nvPr>
            <p:ph type="subTitle" idx="1"/>
          </p:nvPr>
        </p:nvSpPr>
        <p:spPr>
          <a:xfrm>
            <a:off x="959967" y="4681933"/>
            <a:ext cx="31152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93" name="Google Shape;93;p19"/>
          <p:cNvSpPr txBox="1">
            <a:spLocks noGrp="1"/>
          </p:cNvSpPr>
          <p:nvPr>
            <p:ph type="title" idx="3"/>
          </p:nvPr>
        </p:nvSpPr>
        <p:spPr>
          <a:xfrm>
            <a:off x="4538367" y="15910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4" name="Google Shape;94;p19"/>
          <p:cNvSpPr txBox="1">
            <a:spLocks noGrp="1"/>
          </p:cNvSpPr>
          <p:nvPr>
            <p:ph type="subTitle" idx="4"/>
          </p:nvPr>
        </p:nvSpPr>
        <p:spPr>
          <a:xfrm>
            <a:off x="4538367" y="4681933"/>
            <a:ext cx="31152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95" name="Google Shape;95;p19"/>
          <p:cNvSpPr txBox="1">
            <a:spLocks noGrp="1"/>
          </p:cNvSpPr>
          <p:nvPr>
            <p:ph type="title" idx="5"/>
          </p:nvPr>
        </p:nvSpPr>
        <p:spPr>
          <a:xfrm>
            <a:off x="8116767" y="159106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6" name="Google Shape;96;p19"/>
          <p:cNvSpPr txBox="1">
            <a:spLocks noGrp="1"/>
          </p:cNvSpPr>
          <p:nvPr>
            <p:ph type="subTitle" idx="6"/>
          </p:nvPr>
        </p:nvSpPr>
        <p:spPr>
          <a:xfrm>
            <a:off x="8116767" y="4681933"/>
            <a:ext cx="31152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02521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0"/>
          <p:cNvSpPr txBox="1">
            <a:spLocks noGrp="1"/>
          </p:cNvSpPr>
          <p:nvPr>
            <p:ph type="title" hasCustomPrompt="1"/>
          </p:nvPr>
        </p:nvSpPr>
        <p:spPr>
          <a:xfrm>
            <a:off x="1712000" y="745236"/>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8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99" name="Google Shape;99;p20"/>
          <p:cNvSpPr txBox="1">
            <a:spLocks noGrp="1"/>
          </p:cNvSpPr>
          <p:nvPr>
            <p:ph type="subTitle" idx="1"/>
          </p:nvPr>
        </p:nvSpPr>
        <p:spPr>
          <a:xfrm>
            <a:off x="1712000" y="1686603"/>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0" name="Google Shape;100;p20"/>
          <p:cNvSpPr txBox="1">
            <a:spLocks noGrp="1"/>
          </p:cNvSpPr>
          <p:nvPr>
            <p:ph type="title" idx="2" hasCustomPrompt="1"/>
          </p:nvPr>
        </p:nvSpPr>
        <p:spPr>
          <a:xfrm>
            <a:off x="1712000" y="2686761"/>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8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1" name="Google Shape;101;p20"/>
          <p:cNvSpPr txBox="1">
            <a:spLocks noGrp="1"/>
          </p:cNvSpPr>
          <p:nvPr>
            <p:ph type="subTitle" idx="3"/>
          </p:nvPr>
        </p:nvSpPr>
        <p:spPr>
          <a:xfrm>
            <a:off x="1712000" y="3628120"/>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2" name="Google Shape;102;p20"/>
          <p:cNvSpPr txBox="1">
            <a:spLocks noGrp="1"/>
          </p:cNvSpPr>
          <p:nvPr>
            <p:ph type="title" idx="4" hasCustomPrompt="1"/>
          </p:nvPr>
        </p:nvSpPr>
        <p:spPr>
          <a:xfrm>
            <a:off x="1712000" y="4628287"/>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8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3" name="Google Shape;103;p20"/>
          <p:cNvSpPr txBox="1">
            <a:spLocks noGrp="1"/>
          </p:cNvSpPr>
          <p:nvPr>
            <p:ph type="subTitle" idx="5"/>
          </p:nvPr>
        </p:nvSpPr>
        <p:spPr>
          <a:xfrm>
            <a:off x="1712000" y="5569653"/>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88316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50967" y="3182468"/>
            <a:ext cx="10290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3" name="Google Shape;13;p3"/>
          <p:cNvSpPr txBox="1">
            <a:spLocks noGrp="1"/>
          </p:cNvSpPr>
          <p:nvPr>
            <p:ph type="title" idx="2" hasCustomPrompt="1"/>
          </p:nvPr>
        </p:nvSpPr>
        <p:spPr>
          <a:xfrm>
            <a:off x="3928400" y="1207867"/>
            <a:ext cx="4335200" cy="1728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6000"/>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4" name="Google Shape;14;p3"/>
          <p:cNvSpPr txBox="1">
            <a:spLocks noGrp="1"/>
          </p:cNvSpPr>
          <p:nvPr>
            <p:ph type="subTitle" idx="1"/>
          </p:nvPr>
        </p:nvSpPr>
        <p:spPr>
          <a:xfrm>
            <a:off x="950967" y="4587800"/>
            <a:ext cx="10290000" cy="55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931804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523396" y="3681744"/>
            <a:ext cx="5145200" cy="88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9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6" name="Google Shape;106;p21"/>
          <p:cNvSpPr txBox="1">
            <a:spLocks noGrp="1"/>
          </p:cNvSpPr>
          <p:nvPr>
            <p:ph type="subTitle" idx="1"/>
          </p:nvPr>
        </p:nvSpPr>
        <p:spPr>
          <a:xfrm>
            <a:off x="3523396" y="2022411"/>
            <a:ext cx="5145200" cy="183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2400">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892151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subTitle" idx="1"/>
          </p:nvPr>
        </p:nvSpPr>
        <p:spPr>
          <a:xfrm>
            <a:off x="2022000" y="2067133"/>
            <a:ext cx="5958800" cy="3874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595959"/>
              </a:buClr>
              <a:buSzPts val="1000"/>
              <a:buFont typeface="Anaheim"/>
              <a:buAutoNum type="arabicPeriod"/>
              <a:defRPr sz="2133"/>
            </a:lvl1pPr>
            <a:lvl2pPr lvl="1" rtl="0">
              <a:spcBef>
                <a:spcPts val="0"/>
              </a:spcBef>
              <a:spcAft>
                <a:spcPts val="0"/>
              </a:spcAft>
              <a:buClr>
                <a:srgbClr val="595959"/>
              </a:buClr>
              <a:buSzPts val="1400"/>
              <a:buFont typeface="Anaheim"/>
              <a:buAutoNum type="alphaLcPeriod"/>
              <a:defRPr/>
            </a:lvl2pPr>
            <a:lvl3pPr lvl="2" rtl="0">
              <a:spcBef>
                <a:spcPts val="0"/>
              </a:spcBef>
              <a:spcAft>
                <a:spcPts val="0"/>
              </a:spcAft>
              <a:buClr>
                <a:srgbClr val="595959"/>
              </a:buClr>
              <a:buSzPts val="1400"/>
              <a:buFont typeface="Anaheim"/>
              <a:buAutoNum type="romanLcPeriod"/>
              <a:defRPr/>
            </a:lvl3pPr>
            <a:lvl4pPr lvl="3" rtl="0">
              <a:spcBef>
                <a:spcPts val="0"/>
              </a:spcBef>
              <a:spcAft>
                <a:spcPts val="0"/>
              </a:spcAft>
              <a:buClr>
                <a:srgbClr val="595959"/>
              </a:buClr>
              <a:buSzPts val="1400"/>
              <a:buFont typeface="Anaheim"/>
              <a:buAutoNum type="arabicPeriod"/>
              <a:defRPr/>
            </a:lvl4pPr>
            <a:lvl5pPr lvl="4" rtl="0">
              <a:spcBef>
                <a:spcPts val="0"/>
              </a:spcBef>
              <a:spcAft>
                <a:spcPts val="0"/>
              </a:spcAft>
              <a:buClr>
                <a:srgbClr val="595959"/>
              </a:buClr>
              <a:buSzPts val="1400"/>
              <a:buFont typeface="Anaheim"/>
              <a:buAutoNum type="alphaLcPeriod"/>
              <a:defRPr/>
            </a:lvl5pPr>
            <a:lvl6pPr lvl="5" rtl="0">
              <a:spcBef>
                <a:spcPts val="0"/>
              </a:spcBef>
              <a:spcAft>
                <a:spcPts val="0"/>
              </a:spcAft>
              <a:buClr>
                <a:srgbClr val="595959"/>
              </a:buClr>
              <a:buSzPts val="1400"/>
              <a:buFont typeface="Anaheim"/>
              <a:buAutoNum type="romanLcPeriod"/>
              <a:defRPr/>
            </a:lvl6pPr>
            <a:lvl7pPr lvl="6" rtl="0">
              <a:spcBef>
                <a:spcPts val="0"/>
              </a:spcBef>
              <a:spcAft>
                <a:spcPts val="0"/>
              </a:spcAft>
              <a:buClr>
                <a:srgbClr val="595959"/>
              </a:buClr>
              <a:buSzPts val="1400"/>
              <a:buFont typeface="Anaheim"/>
              <a:buAutoNum type="arabicPeriod"/>
              <a:defRPr/>
            </a:lvl7pPr>
            <a:lvl8pPr lvl="7" rtl="0">
              <a:spcBef>
                <a:spcPts val="0"/>
              </a:spcBef>
              <a:spcAft>
                <a:spcPts val="0"/>
              </a:spcAft>
              <a:buClr>
                <a:srgbClr val="595959"/>
              </a:buClr>
              <a:buSzPts val="1400"/>
              <a:buFont typeface="Anaheim"/>
              <a:buAutoNum type="alphaLcPeriod"/>
              <a:defRPr/>
            </a:lvl8pPr>
            <a:lvl9pPr lvl="8" rtl="0">
              <a:spcBef>
                <a:spcPts val="0"/>
              </a:spcBef>
              <a:spcAft>
                <a:spcPts val="0"/>
              </a:spcAft>
              <a:buClr>
                <a:srgbClr val="595959"/>
              </a:buClr>
              <a:buSzPts val="1400"/>
              <a:buFont typeface="Anaheim"/>
              <a:buAutoNum type="romanLcPeriod"/>
              <a:defRPr/>
            </a:lvl9pPr>
          </a:lstStyle>
          <a:p>
            <a:r>
              <a:rPr lang="en-US"/>
              <a:t>Click to edit Master subtitle style</a:t>
            </a:r>
            <a:endParaRPr/>
          </a:p>
        </p:txBody>
      </p:sp>
      <p:sp>
        <p:nvSpPr>
          <p:cNvPr id="109" name="Google Shape;109;p22"/>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404990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3"/>
          <p:cNvSpPr txBox="1">
            <a:spLocks noGrp="1"/>
          </p:cNvSpPr>
          <p:nvPr>
            <p:ph type="subTitle" idx="1"/>
          </p:nvPr>
        </p:nvSpPr>
        <p:spPr>
          <a:xfrm>
            <a:off x="7170233" y="3267159"/>
            <a:ext cx="4070800" cy="185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Char char="●"/>
              <a:defRPr sz="2133"/>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a:r>
              <a:rPr lang="en-US"/>
              <a:t>Click to edit Master subtitle style</a:t>
            </a:r>
            <a:endParaRPr/>
          </a:p>
        </p:txBody>
      </p:sp>
      <p:sp>
        <p:nvSpPr>
          <p:cNvPr id="112" name="Google Shape;112;p23"/>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13" name="Google Shape;113;p23"/>
          <p:cNvSpPr txBox="1">
            <a:spLocks noGrp="1"/>
          </p:cNvSpPr>
          <p:nvPr>
            <p:ph type="subTitle" idx="2"/>
          </p:nvPr>
        </p:nvSpPr>
        <p:spPr>
          <a:xfrm>
            <a:off x="950967" y="3267159"/>
            <a:ext cx="4070800" cy="185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Char char="●"/>
              <a:defRPr sz="2133"/>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a:r>
              <a:rPr lang="en-US"/>
              <a:t>Click to edit Master subtitle style</a:t>
            </a:r>
            <a:endParaRPr/>
          </a:p>
        </p:txBody>
      </p:sp>
      <p:sp>
        <p:nvSpPr>
          <p:cNvPr id="114" name="Google Shape;114;p23"/>
          <p:cNvSpPr txBox="1">
            <a:spLocks noGrp="1"/>
          </p:cNvSpPr>
          <p:nvPr>
            <p:ph type="subTitle" idx="3"/>
          </p:nvPr>
        </p:nvSpPr>
        <p:spPr>
          <a:xfrm>
            <a:off x="1075500" y="2559600"/>
            <a:ext cx="2958400" cy="3964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Raleway"/>
              <a:buNone/>
              <a:defRPr sz="2933" b="1">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115" name="Google Shape;115;p23"/>
          <p:cNvSpPr txBox="1">
            <a:spLocks noGrp="1"/>
          </p:cNvSpPr>
          <p:nvPr>
            <p:ph type="subTitle" idx="4"/>
          </p:nvPr>
        </p:nvSpPr>
        <p:spPr>
          <a:xfrm>
            <a:off x="7331400" y="2559600"/>
            <a:ext cx="2958400" cy="396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aleway"/>
              <a:buNone/>
              <a:defRPr sz="2933" b="1">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68045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18" name="Google Shape;118;p24"/>
          <p:cNvSpPr txBox="1">
            <a:spLocks noGrp="1"/>
          </p:cNvSpPr>
          <p:nvPr>
            <p:ph type="subTitle" idx="1"/>
          </p:nvPr>
        </p:nvSpPr>
        <p:spPr>
          <a:xfrm>
            <a:off x="2976000" y="2015400"/>
            <a:ext cx="6240000" cy="32336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lt1"/>
              </a:buClr>
              <a:buSzPts val="1600"/>
              <a:buChar char="●"/>
              <a:defRPr sz="2133"/>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391016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5"/>
          <p:cNvSpPr txBox="1">
            <a:spLocks noGrp="1"/>
          </p:cNvSpPr>
          <p:nvPr>
            <p:ph type="title"/>
          </p:nvPr>
        </p:nvSpPr>
        <p:spPr>
          <a:xfrm>
            <a:off x="6311133" y="2198200"/>
            <a:ext cx="4742400" cy="7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1" name="Google Shape;121;p25"/>
          <p:cNvSpPr txBox="1">
            <a:spLocks noGrp="1"/>
          </p:cNvSpPr>
          <p:nvPr>
            <p:ph type="subTitle" idx="1"/>
          </p:nvPr>
        </p:nvSpPr>
        <p:spPr>
          <a:xfrm>
            <a:off x="6311133" y="3145800"/>
            <a:ext cx="4742400" cy="153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2133"/>
            </a:lvl1pPr>
            <a:lvl2pPr lvl="1" algn="ctr" rtl="0">
              <a:lnSpc>
                <a:spcPct val="100000"/>
              </a:lnSpc>
              <a:spcBef>
                <a:spcPts val="0"/>
              </a:spcBef>
              <a:spcAft>
                <a:spcPts val="0"/>
              </a:spcAft>
              <a:buSzPts val="1600"/>
              <a:buChar char="○"/>
              <a:defRPr sz="2133"/>
            </a:lvl2pPr>
            <a:lvl3pPr lvl="2" algn="ctr" rtl="0">
              <a:lnSpc>
                <a:spcPct val="100000"/>
              </a:lnSpc>
              <a:spcBef>
                <a:spcPts val="0"/>
              </a:spcBef>
              <a:spcAft>
                <a:spcPts val="0"/>
              </a:spcAft>
              <a:buSzPts val="1600"/>
              <a:buChar char="■"/>
              <a:defRPr sz="2133"/>
            </a:lvl3pPr>
            <a:lvl4pPr lvl="3" algn="ctr" rtl="0">
              <a:lnSpc>
                <a:spcPct val="100000"/>
              </a:lnSpc>
              <a:spcBef>
                <a:spcPts val="0"/>
              </a:spcBef>
              <a:spcAft>
                <a:spcPts val="0"/>
              </a:spcAft>
              <a:buSzPts val="1600"/>
              <a:buChar char="●"/>
              <a:defRPr sz="2133"/>
            </a:lvl4pPr>
            <a:lvl5pPr lvl="4" algn="ctr" rtl="0">
              <a:lnSpc>
                <a:spcPct val="100000"/>
              </a:lnSpc>
              <a:spcBef>
                <a:spcPts val="0"/>
              </a:spcBef>
              <a:spcAft>
                <a:spcPts val="0"/>
              </a:spcAft>
              <a:buSzPts val="1600"/>
              <a:buChar char="○"/>
              <a:defRPr sz="2133"/>
            </a:lvl5pPr>
            <a:lvl6pPr lvl="5" algn="ctr" rtl="0">
              <a:lnSpc>
                <a:spcPct val="100000"/>
              </a:lnSpc>
              <a:spcBef>
                <a:spcPts val="0"/>
              </a:spcBef>
              <a:spcAft>
                <a:spcPts val="0"/>
              </a:spcAft>
              <a:buSzPts val="1600"/>
              <a:buChar char="■"/>
              <a:defRPr sz="2133"/>
            </a:lvl6pPr>
            <a:lvl7pPr lvl="6" algn="ctr" rtl="0">
              <a:lnSpc>
                <a:spcPct val="100000"/>
              </a:lnSpc>
              <a:spcBef>
                <a:spcPts val="0"/>
              </a:spcBef>
              <a:spcAft>
                <a:spcPts val="0"/>
              </a:spcAft>
              <a:buSzPts val="1600"/>
              <a:buChar char="●"/>
              <a:defRPr sz="2133"/>
            </a:lvl7pPr>
            <a:lvl8pPr lvl="7" algn="ctr" rtl="0">
              <a:lnSpc>
                <a:spcPct val="100000"/>
              </a:lnSpc>
              <a:spcBef>
                <a:spcPts val="0"/>
              </a:spcBef>
              <a:spcAft>
                <a:spcPts val="0"/>
              </a:spcAft>
              <a:buSzPts val="1600"/>
              <a:buChar char="○"/>
              <a:defRPr sz="2133"/>
            </a:lvl8pPr>
            <a:lvl9pPr lvl="8" algn="ctr" rtl="0">
              <a:lnSpc>
                <a:spcPct val="100000"/>
              </a:lnSpc>
              <a:spcBef>
                <a:spcPts val="0"/>
              </a:spcBef>
              <a:spcAft>
                <a:spcPts val="0"/>
              </a:spcAft>
              <a:buSzPts val="1600"/>
              <a:buChar char="■"/>
              <a:defRPr sz="2133"/>
            </a:lvl9pPr>
          </a:lstStyle>
          <a:p>
            <a:r>
              <a:rPr lang="en-US"/>
              <a:t>Click to edit Master subtitle style</a:t>
            </a:r>
            <a:endParaRPr/>
          </a:p>
        </p:txBody>
      </p:sp>
    </p:spTree>
    <p:extLst>
      <p:ext uri="{BB962C8B-B14F-4D97-AF65-F5344CB8AC3E}">
        <p14:creationId xmlns:p14="http://schemas.microsoft.com/office/powerpoint/2010/main" val="2996447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950967" y="1586033"/>
            <a:ext cx="4742400" cy="70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2933" b="1">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4" name="Google Shape;124;p26"/>
          <p:cNvSpPr txBox="1">
            <a:spLocks noGrp="1"/>
          </p:cNvSpPr>
          <p:nvPr>
            <p:ph type="subTitle" idx="1"/>
          </p:nvPr>
        </p:nvSpPr>
        <p:spPr>
          <a:xfrm>
            <a:off x="1125367" y="2324500"/>
            <a:ext cx="8234400" cy="994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2133"/>
            </a:lvl1pPr>
            <a:lvl2pPr lvl="1" algn="ctr" rtl="0">
              <a:lnSpc>
                <a:spcPct val="100000"/>
              </a:lnSpc>
              <a:spcBef>
                <a:spcPts val="0"/>
              </a:spcBef>
              <a:spcAft>
                <a:spcPts val="0"/>
              </a:spcAft>
              <a:buSzPts val="1600"/>
              <a:buChar char="○"/>
              <a:defRPr sz="2133"/>
            </a:lvl2pPr>
            <a:lvl3pPr lvl="2" algn="ctr" rtl="0">
              <a:lnSpc>
                <a:spcPct val="100000"/>
              </a:lnSpc>
              <a:spcBef>
                <a:spcPts val="0"/>
              </a:spcBef>
              <a:spcAft>
                <a:spcPts val="0"/>
              </a:spcAft>
              <a:buSzPts val="1600"/>
              <a:buChar char="■"/>
              <a:defRPr sz="2133"/>
            </a:lvl3pPr>
            <a:lvl4pPr lvl="3" algn="ctr" rtl="0">
              <a:lnSpc>
                <a:spcPct val="100000"/>
              </a:lnSpc>
              <a:spcBef>
                <a:spcPts val="0"/>
              </a:spcBef>
              <a:spcAft>
                <a:spcPts val="0"/>
              </a:spcAft>
              <a:buSzPts val="1600"/>
              <a:buChar char="●"/>
              <a:defRPr sz="2133"/>
            </a:lvl4pPr>
            <a:lvl5pPr lvl="4" algn="ctr" rtl="0">
              <a:lnSpc>
                <a:spcPct val="100000"/>
              </a:lnSpc>
              <a:spcBef>
                <a:spcPts val="0"/>
              </a:spcBef>
              <a:spcAft>
                <a:spcPts val="0"/>
              </a:spcAft>
              <a:buSzPts val="1600"/>
              <a:buChar char="○"/>
              <a:defRPr sz="2133"/>
            </a:lvl5pPr>
            <a:lvl6pPr lvl="5" algn="ctr" rtl="0">
              <a:lnSpc>
                <a:spcPct val="100000"/>
              </a:lnSpc>
              <a:spcBef>
                <a:spcPts val="0"/>
              </a:spcBef>
              <a:spcAft>
                <a:spcPts val="0"/>
              </a:spcAft>
              <a:buSzPts val="1600"/>
              <a:buChar char="■"/>
              <a:defRPr sz="2133"/>
            </a:lvl6pPr>
            <a:lvl7pPr lvl="6" algn="ctr" rtl="0">
              <a:lnSpc>
                <a:spcPct val="100000"/>
              </a:lnSpc>
              <a:spcBef>
                <a:spcPts val="0"/>
              </a:spcBef>
              <a:spcAft>
                <a:spcPts val="0"/>
              </a:spcAft>
              <a:buSzPts val="1600"/>
              <a:buChar char="●"/>
              <a:defRPr sz="2133"/>
            </a:lvl7pPr>
            <a:lvl8pPr lvl="7" algn="ctr" rtl="0">
              <a:lnSpc>
                <a:spcPct val="100000"/>
              </a:lnSpc>
              <a:spcBef>
                <a:spcPts val="0"/>
              </a:spcBef>
              <a:spcAft>
                <a:spcPts val="0"/>
              </a:spcAft>
              <a:buSzPts val="1600"/>
              <a:buChar char="○"/>
              <a:defRPr sz="2133"/>
            </a:lvl8pPr>
            <a:lvl9pPr lvl="8" algn="ctr" rtl="0">
              <a:lnSpc>
                <a:spcPct val="100000"/>
              </a:lnSpc>
              <a:spcBef>
                <a:spcPts val="0"/>
              </a:spcBef>
              <a:spcAft>
                <a:spcPts val="0"/>
              </a:spcAft>
              <a:buSzPts val="1600"/>
              <a:buChar char="■"/>
              <a:defRPr sz="2133"/>
            </a:lvl9pPr>
          </a:lstStyle>
          <a:p>
            <a:r>
              <a:rPr lang="en-US"/>
              <a:t>Click to edit Master subtitle style</a:t>
            </a:r>
            <a:endParaRPr/>
          </a:p>
        </p:txBody>
      </p:sp>
      <p:sp>
        <p:nvSpPr>
          <p:cNvPr id="125" name="Google Shape;125;p26"/>
          <p:cNvSpPr txBox="1">
            <a:spLocks noGrp="1"/>
          </p:cNvSpPr>
          <p:nvPr>
            <p:ph type="title" idx="2"/>
          </p:nvPr>
        </p:nvSpPr>
        <p:spPr>
          <a:xfrm>
            <a:off x="950967" y="3516360"/>
            <a:ext cx="4742400" cy="70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2933" b="1">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6" name="Google Shape;126;p26"/>
          <p:cNvSpPr txBox="1">
            <a:spLocks noGrp="1"/>
          </p:cNvSpPr>
          <p:nvPr>
            <p:ph type="subTitle" idx="3"/>
          </p:nvPr>
        </p:nvSpPr>
        <p:spPr>
          <a:xfrm>
            <a:off x="1125367" y="4303967"/>
            <a:ext cx="8234400" cy="1739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2133"/>
            </a:lvl1pPr>
            <a:lvl2pPr lvl="1" algn="ctr" rtl="0">
              <a:lnSpc>
                <a:spcPct val="100000"/>
              </a:lnSpc>
              <a:spcBef>
                <a:spcPts val="0"/>
              </a:spcBef>
              <a:spcAft>
                <a:spcPts val="0"/>
              </a:spcAft>
              <a:buSzPts val="1600"/>
              <a:buChar char="○"/>
              <a:defRPr sz="2133"/>
            </a:lvl2pPr>
            <a:lvl3pPr lvl="2" algn="ctr" rtl="0">
              <a:lnSpc>
                <a:spcPct val="100000"/>
              </a:lnSpc>
              <a:spcBef>
                <a:spcPts val="0"/>
              </a:spcBef>
              <a:spcAft>
                <a:spcPts val="0"/>
              </a:spcAft>
              <a:buSzPts val="1600"/>
              <a:buChar char="■"/>
              <a:defRPr sz="2133"/>
            </a:lvl3pPr>
            <a:lvl4pPr lvl="3" algn="ctr" rtl="0">
              <a:lnSpc>
                <a:spcPct val="100000"/>
              </a:lnSpc>
              <a:spcBef>
                <a:spcPts val="0"/>
              </a:spcBef>
              <a:spcAft>
                <a:spcPts val="0"/>
              </a:spcAft>
              <a:buSzPts val="1600"/>
              <a:buChar char="●"/>
              <a:defRPr sz="2133"/>
            </a:lvl4pPr>
            <a:lvl5pPr lvl="4" algn="ctr" rtl="0">
              <a:lnSpc>
                <a:spcPct val="100000"/>
              </a:lnSpc>
              <a:spcBef>
                <a:spcPts val="0"/>
              </a:spcBef>
              <a:spcAft>
                <a:spcPts val="0"/>
              </a:spcAft>
              <a:buSzPts val="1600"/>
              <a:buChar char="○"/>
              <a:defRPr sz="2133"/>
            </a:lvl5pPr>
            <a:lvl6pPr lvl="5" algn="ctr" rtl="0">
              <a:lnSpc>
                <a:spcPct val="100000"/>
              </a:lnSpc>
              <a:spcBef>
                <a:spcPts val="0"/>
              </a:spcBef>
              <a:spcAft>
                <a:spcPts val="0"/>
              </a:spcAft>
              <a:buSzPts val="1600"/>
              <a:buChar char="■"/>
              <a:defRPr sz="2133"/>
            </a:lvl6pPr>
            <a:lvl7pPr lvl="6" algn="ctr" rtl="0">
              <a:lnSpc>
                <a:spcPct val="100000"/>
              </a:lnSpc>
              <a:spcBef>
                <a:spcPts val="0"/>
              </a:spcBef>
              <a:spcAft>
                <a:spcPts val="0"/>
              </a:spcAft>
              <a:buSzPts val="1600"/>
              <a:buChar char="●"/>
              <a:defRPr sz="2133"/>
            </a:lvl7pPr>
            <a:lvl8pPr lvl="7" algn="ctr" rtl="0">
              <a:lnSpc>
                <a:spcPct val="100000"/>
              </a:lnSpc>
              <a:spcBef>
                <a:spcPts val="0"/>
              </a:spcBef>
              <a:spcAft>
                <a:spcPts val="0"/>
              </a:spcAft>
              <a:buSzPts val="1600"/>
              <a:buChar char="○"/>
              <a:defRPr sz="2133"/>
            </a:lvl8pPr>
            <a:lvl9pPr lvl="8" algn="ctr" rtl="0">
              <a:lnSpc>
                <a:spcPct val="100000"/>
              </a:lnSpc>
              <a:spcBef>
                <a:spcPts val="0"/>
              </a:spcBef>
              <a:spcAft>
                <a:spcPts val="0"/>
              </a:spcAft>
              <a:buSzPts val="1600"/>
              <a:buChar char="■"/>
              <a:defRPr sz="2133"/>
            </a:lvl9pPr>
          </a:lstStyle>
          <a:p>
            <a:r>
              <a:rPr lang="en-US"/>
              <a:t>Click to edit Master subtitle style</a:t>
            </a:r>
            <a:endParaRPr/>
          </a:p>
        </p:txBody>
      </p:sp>
      <p:sp>
        <p:nvSpPr>
          <p:cNvPr id="127" name="Google Shape;127;p26"/>
          <p:cNvSpPr txBox="1">
            <a:spLocks noGrp="1"/>
          </p:cNvSpPr>
          <p:nvPr>
            <p:ph type="title" idx="4"/>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54668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7"/>
          <p:cNvSpPr txBox="1">
            <a:spLocks noGrp="1"/>
          </p:cNvSpPr>
          <p:nvPr>
            <p:ph type="subTitle" idx="1"/>
          </p:nvPr>
        </p:nvSpPr>
        <p:spPr>
          <a:xfrm>
            <a:off x="7663633" y="4688933"/>
            <a:ext cx="3839600" cy="1256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30" name="Google Shape;130;p27"/>
          <p:cNvSpPr txBox="1">
            <a:spLocks noGrp="1"/>
          </p:cNvSpPr>
          <p:nvPr>
            <p:ph type="subTitle" idx="2"/>
          </p:nvPr>
        </p:nvSpPr>
        <p:spPr>
          <a:xfrm>
            <a:off x="7195251" y="4063533"/>
            <a:ext cx="4145200" cy="4108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Raleway"/>
              <a:buNone/>
              <a:defRPr sz="2933" b="1">
                <a:latin typeface="Raleway"/>
                <a:ea typeface="Raleway"/>
                <a:cs typeface="Raleway"/>
                <a:sym typeface="Raleway"/>
              </a:defRPr>
            </a:lvl1pPr>
            <a:lvl2pPr lvl="1" rtl="0">
              <a:spcBef>
                <a:spcPts val="0"/>
              </a:spcBef>
              <a:spcAft>
                <a:spcPts val="0"/>
              </a:spcAft>
              <a:buSzPts val="2200"/>
              <a:buFont typeface="Raleway"/>
              <a:buNone/>
              <a:defRPr sz="2933" b="1">
                <a:latin typeface="Raleway"/>
                <a:ea typeface="Raleway"/>
                <a:cs typeface="Raleway"/>
                <a:sym typeface="Raleway"/>
              </a:defRPr>
            </a:lvl2pPr>
            <a:lvl3pPr lvl="2" rtl="0">
              <a:spcBef>
                <a:spcPts val="0"/>
              </a:spcBef>
              <a:spcAft>
                <a:spcPts val="0"/>
              </a:spcAft>
              <a:buSzPts val="2200"/>
              <a:buFont typeface="Raleway"/>
              <a:buNone/>
              <a:defRPr sz="2933" b="1">
                <a:latin typeface="Raleway"/>
                <a:ea typeface="Raleway"/>
                <a:cs typeface="Raleway"/>
                <a:sym typeface="Raleway"/>
              </a:defRPr>
            </a:lvl3pPr>
            <a:lvl4pPr lvl="3" rtl="0">
              <a:spcBef>
                <a:spcPts val="0"/>
              </a:spcBef>
              <a:spcAft>
                <a:spcPts val="0"/>
              </a:spcAft>
              <a:buSzPts val="2200"/>
              <a:buFont typeface="Raleway"/>
              <a:buNone/>
              <a:defRPr sz="2933" b="1">
                <a:latin typeface="Raleway"/>
                <a:ea typeface="Raleway"/>
                <a:cs typeface="Raleway"/>
                <a:sym typeface="Raleway"/>
              </a:defRPr>
            </a:lvl4pPr>
            <a:lvl5pPr lvl="4" rtl="0">
              <a:spcBef>
                <a:spcPts val="0"/>
              </a:spcBef>
              <a:spcAft>
                <a:spcPts val="0"/>
              </a:spcAft>
              <a:buSzPts val="2200"/>
              <a:buFont typeface="Raleway"/>
              <a:buNone/>
              <a:defRPr sz="2933" b="1">
                <a:latin typeface="Raleway"/>
                <a:ea typeface="Raleway"/>
                <a:cs typeface="Raleway"/>
                <a:sym typeface="Raleway"/>
              </a:defRPr>
            </a:lvl5pPr>
            <a:lvl6pPr lvl="5" rtl="0">
              <a:spcBef>
                <a:spcPts val="0"/>
              </a:spcBef>
              <a:spcAft>
                <a:spcPts val="0"/>
              </a:spcAft>
              <a:buSzPts val="2200"/>
              <a:buFont typeface="Raleway"/>
              <a:buNone/>
              <a:defRPr sz="2933" b="1">
                <a:latin typeface="Raleway"/>
                <a:ea typeface="Raleway"/>
                <a:cs typeface="Raleway"/>
                <a:sym typeface="Raleway"/>
              </a:defRPr>
            </a:lvl6pPr>
            <a:lvl7pPr lvl="6" rtl="0">
              <a:spcBef>
                <a:spcPts val="0"/>
              </a:spcBef>
              <a:spcAft>
                <a:spcPts val="0"/>
              </a:spcAft>
              <a:buSzPts val="2200"/>
              <a:buFont typeface="Raleway"/>
              <a:buNone/>
              <a:defRPr sz="2933" b="1">
                <a:latin typeface="Raleway"/>
                <a:ea typeface="Raleway"/>
                <a:cs typeface="Raleway"/>
                <a:sym typeface="Raleway"/>
              </a:defRPr>
            </a:lvl7pPr>
            <a:lvl8pPr lvl="7" rtl="0">
              <a:spcBef>
                <a:spcPts val="0"/>
              </a:spcBef>
              <a:spcAft>
                <a:spcPts val="0"/>
              </a:spcAft>
              <a:buSzPts val="2200"/>
              <a:buFont typeface="Raleway"/>
              <a:buNone/>
              <a:defRPr sz="2933" b="1">
                <a:latin typeface="Raleway"/>
                <a:ea typeface="Raleway"/>
                <a:cs typeface="Raleway"/>
                <a:sym typeface="Raleway"/>
              </a:defRPr>
            </a:lvl8pPr>
            <a:lvl9pPr lvl="8" rtl="0">
              <a:spcBef>
                <a:spcPts val="0"/>
              </a:spcBef>
              <a:spcAft>
                <a:spcPts val="0"/>
              </a:spcAft>
              <a:buSzPts val="2200"/>
              <a:buFont typeface="Raleway"/>
              <a:buNone/>
              <a:defRPr sz="2933" b="1">
                <a:latin typeface="Raleway"/>
                <a:ea typeface="Raleway"/>
                <a:cs typeface="Raleway"/>
                <a:sym typeface="Raleway"/>
              </a:defRPr>
            </a:lvl9pPr>
          </a:lstStyle>
          <a:p>
            <a:r>
              <a:rPr lang="en-US"/>
              <a:t>Click to edit Master subtitle style</a:t>
            </a:r>
            <a:endParaRPr/>
          </a:p>
        </p:txBody>
      </p:sp>
      <p:sp>
        <p:nvSpPr>
          <p:cNvPr id="131" name="Google Shape;131;p27"/>
          <p:cNvSpPr txBox="1">
            <a:spLocks noGrp="1"/>
          </p:cNvSpPr>
          <p:nvPr>
            <p:ph type="subTitle" idx="3"/>
          </p:nvPr>
        </p:nvSpPr>
        <p:spPr>
          <a:xfrm>
            <a:off x="7195251" y="2667333"/>
            <a:ext cx="3839600" cy="1256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32" name="Google Shape;132;p27"/>
          <p:cNvSpPr txBox="1">
            <a:spLocks noGrp="1"/>
          </p:cNvSpPr>
          <p:nvPr>
            <p:ph type="subTitle" idx="4"/>
          </p:nvPr>
        </p:nvSpPr>
        <p:spPr>
          <a:xfrm>
            <a:off x="7188184" y="2041933"/>
            <a:ext cx="4145200" cy="4108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Font typeface="Raleway"/>
              <a:buNone/>
              <a:defRPr sz="2933" b="1">
                <a:latin typeface="Raleway"/>
                <a:ea typeface="Raleway"/>
                <a:cs typeface="Raleway"/>
                <a:sym typeface="Raleway"/>
              </a:defRPr>
            </a:lvl1pPr>
            <a:lvl2pPr lvl="1" rtl="0">
              <a:spcBef>
                <a:spcPts val="0"/>
              </a:spcBef>
              <a:spcAft>
                <a:spcPts val="0"/>
              </a:spcAft>
              <a:buSzPts val="2200"/>
              <a:buFont typeface="Raleway"/>
              <a:buNone/>
              <a:defRPr sz="2933" b="1">
                <a:latin typeface="Raleway"/>
                <a:ea typeface="Raleway"/>
                <a:cs typeface="Raleway"/>
                <a:sym typeface="Raleway"/>
              </a:defRPr>
            </a:lvl2pPr>
            <a:lvl3pPr lvl="2" rtl="0">
              <a:spcBef>
                <a:spcPts val="0"/>
              </a:spcBef>
              <a:spcAft>
                <a:spcPts val="0"/>
              </a:spcAft>
              <a:buSzPts val="2200"/>
              <a:buFont typeface="Raleway"/>
              <a:buNone/>
              <a:defRPr sz="2933" b="1">
                <a:latin typeface="Raleway"/>
                <a:ea typeface="Raleway"/>
                <a:cs typeface="Raleway"/>
                <a:sym typeface="Raleway"/>
              </a:defRPr>
            </a:lvl3pPr>
            <a:lvl4pPr lvl="3" rtl="0">
              <a:spcBef>
                <a:spcPts val="0"/>
              </a:spcBef>
              <a:spcAft>
                <a:spcPts val="0"/>
              </a:spcAft>
              <a:buSzPts val="2200"/>
              <a:buFont typeface="Raleway"/>
              <a:buNone/>
              <a:defRPr sz="2933" b="1">
                <a:latin typeface="Raleway"/>
                <a:ea typeface="Raleway"/>
                <a:cs typeface="Raleway"/>
                <a:sym typeface="Raleway"/>
              </a:defRPr>
            </a:lvl4pPr>
            <a:lvl5pPr lvl="4" rtl="0">
              <a:spcBef>
                <a:spcPts val="0"/>
              </a:spcBef>
              <a:spcAft>
                <a:spcPts val="0"/>
              </a:spcAft>
              <a:buSzPts val="2200"/>
              <a:buFont typeface="Raleway"/>
              <a:buNone/>
              <a:defRPr sz="2933" b="1">
                <a:latin typeface="Raleway"/>
                <a:ea typeface="Raleway"/>
                <a:cs typeface="Raleway"/>
                <a:sym typeface="Raleway"/>
              </a:defRPr>
            </a:lvl5pPr>
            <a:lvl6pPr lvl="5" rtl="0">
              <a:spcBef>
                <a:spcPts val="0"/>
              </a:spcBef>
              <a:spcAft>
                <a:spcPts val="0"/>
              </a:spcAft>
              <a:buSzPts val="2200"/>
              <a:buFont typeface="Raleway"/>
              <a:buNone/>
              <a:defRPr sz="2933" b="1">
                <a:latin typeface="Raleway"/>
                <a:ea typeface="Raleway"/>
                <a:cs typeface="Raleway"/>
                <a:sym typeface="Raleway"/>
              </a:defRPr>
            </a:lvl6pPr>
            <a:lvl7pPr lvl="6" rtl="0">
              <a:spcBef>
                <a:spcPts val="0"/>
              </a:spcBef>
              <a:spcAft>
                <a:spcPts val="0"/>
              </a:spcAft>
              <a:buSzPts val="2200"/>
              <a:buFont typeface="Raleway"/>
              <a:buNone/>
              <a:defRPr sz="2933" b="1">
                <a:latin typeface="Raleway"/>
                <a:ea typeface="Raleway"/>
                <a:cs typeface="Raleway"/>
                <a:sym typeface="Raleway"/>
              </a:defRPr>
            </a:lvl7pPr>
            <a:lvl8pPr lvl="7" rtl="0">
              <a:spcBef>
                <a:spcPts val="0"/>
              </a:spcBef>
              <a:spcAft>
                <a:spcPts val="0"/>
              </a:spcAft>
              <a:buSzPts val="2200"/>
              <a:buFont typeface="Raleway"/>
              <a:buNone/>
              <a:defRPr sz="2933" b="1">
                <a:latin typeface="Raleway"/>
                <a:ea typeface="Raleway"/>
                <a:cs typeface="Raleway"/>
                <a:sym typeface="Raleway"/>
              </a:defRPr>
            </a:lvl8pPr>
            <a:lvl9pPr lvl="8" rtl="0">
              <a:spcBef>
                <a:spcPts val="0"/>
              </a:spcBef>
              <a:spcAft>
                <a:spcPts val="0"/>
              </a:spcAft>
              <a:buSzPts val="2200"/>
              <a:buFont typeface="Raleway"/>
              <a:buNone/>
              <a:defRPr sz="2933" b="1">
                <a:latin typeface="Raleway"/>
                <a:ea typeface="Raleway"/>
                <a:cs typeface="Raleway"/>
                <a:sym typeface="Raleway"/>
              </a:defRPr>
            </a:lvl9pPr>
          </a:lstStyle>
          <a:p>
            <a:r>
              <a:rPr lang="en-US"/>
              <a:t>Click to edit Master subtitle style</a:t>
            </a:r>
            <a:endParaRPr/>
          </a:p>
        </p:txBody>
      </p:sp>
      <p:sp>
        <p:nvSpPr>
          <p:cNvPr id="133" name="Google Shape;133;p27"/>
          <p:cNvSpPr txBox="1">
            <a:spLocks noGrp="1"/>
          </p:cNvSpPr>
          <p:nvPr>
            <p:ph type="subTitle" idx="5"/>
          </p:nvPr>
        </p:nvSpPr>
        <p:spPr>
          <a:xfrm>
            <a:off x="1164217" y="4687833"/>
            <a:ext cx="3839600" cy="12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34" name="Google Shape;134;p27"/>
          <p:cNvSpPr txBox="1">
            <a:spLocks noGrp="1"/>
          </p:cNvSpPr>
          <p:nvPr>
            <p:ph type="subTitle" idx="6"/>
          </p:nvPr>
        </p:nvSpPr>
        <p:spPr>
          <a:xfrm>
            <a:off x="858617" y="4063533"/>
            <a:ext cx="4145200" cy="41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Font typeface="Raleway"/>
              <a:buNone/>
              <a:defRPr sz="2933" b="1">
                <a:latin typeface="Raleway"/>
                <a:ea typeface="Raleway"/>
                <a:cs typeface="Raleway"/>
                <a:sym typeface="Raleway"/>
              </a:defRPr>
            </a:lvl1pPr>
            <a:lvl2pPr lvl="1" algn="r" rtl="0">
              <a:spcBef>
                <a:spcPts val="0"/>
              </a:spcBef>
              <a:spcAft>
                <a:spcPts val="0"/>
              </a:spcAft>
              <a:buSzPts val="2200"/>
              <a:buFont typeface="Raleway"/>
              <a:buNone/>
              <a:defRPr sz="2933" b="1">
                <a:latin typeface="Raleway"/>
                <a:ea typeface="Raleway"/>
                <a:cs typeface="Raleway"/>
                <a:sym typeface="Raleway"/>
              </a:defRPr>
            </a:lvl2pPr>
            <a:lvl3pPr lvl="2" algn="r" rtl="0">
              <a:spcBef>
                <a:spcPts val="0"/>
              </a:spcBef>
              <a:spcAft>
                <a:spcPts val="0"/>
              </a:spcAft>
              <a:buSzPts val="2200"/>
              <a:buFont typeface="Raleway"/>
              <a:buNone/>
              <a:defRPr sz="2933" b="1">
                <a:latin typeface="Raleway"/>
                <a:ea typeface="Raleway"/>
                <a:cs typeface="Raleway"/>
                <a:sym typeface="Raleway"/>
              </a:defRPr>
            </a:lvl3pPr>
            <a:lvl4pPr lvl="3" algn="r" rtl="0">
              <a:spcBef>
                <a:spcPts val="0"/>
              </a:spcBef>
              <a:spcAft>
                <a:spcPts val="0"/>
              </a:spcAft>
              <a:buSzPts val="2200"/>
              <a:buFont typeface="Raleway"/>
              <a:buNone/>
              <a:defRPr sz="2933" b="1">
                <a:latin typeface="Raleway"/>
                <a:ea typeface="Raleway"/>
                <a:cs typeface="Raleway"/>
                <a:sym typeface="Raleway"/>
              </a:defRPr>
            </a:lvl4pPr>
            <a:lvl5pPr lvl="4" algn="r" rtl="0">
              <a:spcBef>
                <a:spcPts val="0"/>
              </a:spcBef>
              <a:spcAft>
                <a:spcPts val="0"/>
              </a:spcAft>
              <a:buSzPts val="2200"/>
              <a:buFont typeface="Raleway"/>
              <a:buNone/>
              <a:defRPr sz="2933" b="1">
                <a:latin typeface="Raleway"/>
                <a:ea typeface="Raleway"/>
                <a:cs typeface="Raleway"/>
                <a:sym typeface="Raleway"/>
              </a:defRPr>
            </a:lvl5pPr>
            <a:lvl6pPr lvl="5" algn="r" rtl="0">
              <a:spcBef>
                <a:spcPts val="0"/>
              </a:spcBef>
              <a:spcAft>
                <a:spcPts val="0"/>
              </a:spcAft>
              <a:buSzPts val="2200"/>
              <a:buFont typeface="Raleway"/>
              <a:buNone/>
              <a:defRPr sz="2933" b="1">
                <a:latin typeface="Raleway"/>
                <a:ea typeface="Raleway"/>
                <a:cs typeface="Raleway"/>
                <a:sym typeface="Raleway"/>
              </a:defRPr>
            </a:lvl6pPr>
            <a:lvl7pPr lvl="6" algn="r" rtl="0">
              <a:spcBef>
                <a:spcPts val="0"/>
              </a:spcBef>
              <a:spcAft>
                <a:spcPts val="0"/>
              </a:spcAft>
              <a:buSzPts val="2200"/>
              <a:buFont typeface="Raleway"/>
              <a:buNone/>
              <a:defRPr sz="2933" b="1">
                <a:latin typeface="Raleway"/>
                <a:ea typeface="Raleway"/>
                <a:cs typeface="Raleway"/>
                <a:sym typeface="Raleway"/>
              </a:defRPr>
            </a:lvl7pPr>
            <a:lvl8pPr lvl="7" algn="r" rtl="0">
              <a:spcBef>
                <a:spcPts val="0"/>
              </a:spcBef>
              <a:spcAft>
                <a:spcPts val="0"/>
              </a:spcAft>
              <a:buSzPts val="2200"/>
              <a:buFont typeface="Raleway"/>
              <a:buNone/>
              <a:defRPr sz="2933" b="1">
                <a:latin typeface="Raleway"/>
                <a:ea typeface="Raleway"/>
                <a:cs typeface="Raleway"/>
                <a:sym typeface="Raleway"/>
              </a:defRPr>
            </a:lvl8pPr>
            <a:lvl9pPr lvl="8" algn="r" rtl="0">
              <a:spcBef>
                <a:spcPts val="0"/>
              </a:spcBef>
              <a:spcAft>
                <a:spcPts val="0"/>
              </a:spcAft>
              <a:buSzPts val="2200"/>
              <a:buFont typeface="Raleway"/>
              <a:buNone/>
              <a:defRPr sz="2933" b="1">
                <a:latin typeface="Raleway"/>
                <a:ea typeface="Raleway"/>
                <a:cs typeface="Raleway"/>
                <a:sym typeface="Raleway"/>
              </a:defRPr>
            </a:lvl9pPr>
          </a:lstStyle>
          <a:p>
            <a:r>
              <a:rPr lang="en-US"/>
              <a:t>Click to edit Master subtitle style</a:t>
            </a:r>
            <a:endParaRPr/>
          </a:p>
        </p:txBody>
      </p:sp>
      <p:sp>
        <p:nvSpPr>
          <p:cNvPr id="135" name="Google Shape;135;p27"/>
          <p:cNvSpPr txBox="1">
            <a:spLocks noGrp="1"/>
          </p:cNvSpPr>
          <p:nvPr>
            <p:ph type="subTitle" idx="7"/>
          </p:nvPr>
        </p:nvSpPr>
        <p:spPr>
          <a:xfrm>
            <a:off x="1164217" y="2667333"/>
            <a:ext cx="3839600" cy="12564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21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136" name="Google Shape;136;p27"/>
          <p:cNvSpPr txBox="1">
            <a:spLocks noGrp="1"/>
          </p:cNvSpPr>
          <p:nvPr>
            <p:ph type="subTitle" idx="8"/>
          </p:nvPr>
        </p:nvSpPr>
        <p:spPr>
          <a:xfrm>
            <a:off x="851551" y="2040833"/>
            <a:ext cx="4145200" cy="410800"/>
          </a:xfrm>
          <a:prstGeom prst="rect">
            <a:avLst/>
          </a:prstGeom>
        </p:spPr>
        <p:txBody>
          <a:bodyPr spcFirstLastPara="1" wrap="square" lIns="91425" tIns="91425" rIns="91425" bIns="91425" anchor="ctr" anchorCtr="0">
            <a:noAutofit/>
          </a:bodyPr>
          <a:lstStyle>
            <a:lvl1pPr lvl="0" algn="r">
              <a:spcBef>
                <a:spcPts val="0"/>
              </a:spcBef>
              <a:spcAft>
                <a:spcPts val="0"/>
              </a:spcAft>
              <a:buSzPts val="2200"/>
              <a:buFont typeface="Raleway"/>
              <a:buNone/>
              <a:defRPr sz="2933" b="1">
                <a:latin typeface="Raleway"/>
                <a:ea typeface="Raleway"/>
                <a:cs typeface="Raleway"/>
                <a:sym typeface="Raleway"/>
              </a:defRPr>
            </a:lvl1pPr>
            <a:lvl2pPr lvl="1" algn="r">
              <a:spcBef>
                <a:spcPts val="0"/>
              </a:spcBef>
              <a:spcAft>
                <a:spcPts val="0"/>
              </a:spcAft>
              <a:buSzPts val="2200"/>
              <a:buFont typeface="Raleway"/>
              <a:buNone/>
              <a:defRPr sz="2933" b="1">
                <a:latin typeface="Raleway"/>
                <a:ea typeface="Raleway"/>
                <a:cs typeface="Raleway"/>
                <a:sym typeface="Raleway"/>
              </a:defRPr>
            </a:lvl2pPr>
            <a:lvl3pPr lvl="2" algn="r">
              <a:spcBef>
                <a:spcPts val="0"/>
              </a:spcBef>
              <a:spcAft>
                <a:spcPts val="0"/>
              </a:spcAft>
              <a:buSzPts val="2200"/>
              <a:buFont typeface="Raleway"/>
              <a:buNone/>
              <a:defRPr sz="2933" b="1">
                <a:latin typeface="Raleway"/>
                <a:ea typeface="Raleway"/>
                <a:cs typeface="Raleway"/>
                <a:sym typeface="Raleway"/>
              </a:defRPr>
            </a:lvl3pPr>
            <a:lvl4pPr lvl="3" algn="r">
              <a:spcBef>
                <a:spcPts val="0"/>
              </a:spcBef>
              <a:spcAft>
                <a:spcPts val="0"/>
              </a:spcAft>
              <a:buSzPts val="2200"/>
              <a:buFont typeface="Raleway"/>
              <a:buNone/>
              <a:defRPr sz="2933" b="1">
                <a:latin typeface="Raleway"/>
                <a:ea typeface="Raleway"/>
                <a:cs typeface="Raleway"/>
                <a:sym typeface="Raleway"/>
              </a:defRPr>
            </a:lvl4pPr>
            <a:lvl5pPr lvl="4" algn="r">
              <a:spcBef>
                <a:spcPts val="0"/>
              </a:spcBef>
              <a:spcAft>
                <a:spcPts val="0"/>
              </a:spcAft>
              <a:buSzPts val="2200"/>
              <a:buFont typeface="Raleway"/>
              <a:buNone/>
              <a:defRPr sz="2933" b="1">
                <a:latin typeface="Raleway"/>
                <a:ea typeface="Raleway"/>
                <a:cs typeface="Raleway"/>
                <a:sym typeface="Raleway"/>
              </a:defRPr>
            </a:lvl5pPr>
            <a:lvl6pPr lvl="5" algn="r">
              <a:spcBef>
                <a:spcPts val="0"/>
              </a:spcBef>
              <a:spcAft>
                <a:spcPts val="0"/>
              </a:spcAft>
              <a:buSzPts val="2200"/>
              <a:buFont typeface="Raleway"/>
              <a:buNone/>
              <a:defRPr sz="2933" b="1">
                <a:latin typeface="Raleway"/>
                <a:ea typeface="Raleway"/>
                <a:cs typeface="Raleway"/>
                <a:sym typeface="Raleway"/>
              </a:defRPr>
            </a:lvl6pPr>
            <a:lvl7pPr lvl="6" algn="r">
              <a:spcBef>
                <a:spcPts val="0"/>
              </a:spcBef>
              <a:spcAft>
                <a:spcPts val="0"/>
              </a:spcAft>
              <a:buSzPts val="2200"/>
              <a:buFont typeface="Raleway"/>
              <a:buNone/>
              <a:defRPr sz="2933" b="1">
                <a:latin typeface="Raleway"/>
                <a:ea typeface="Raleway"/>
                <a:cs typeface="Raleway"/>
                <a:sym typeface="Raleway"/>
              </a:defRPr>
            </a:lvl7pPr>
            <a:lvl8pPr lvl="7" algn="r">
              <a:spcBef>
                <a:spcPts val="0"/>
              </a:spcBef>
              <a:spcAft>
                <a:spcPts val="0"/>
              </a:spcAft>
              <a:buSzPts val="2200"/>
              <a:buFont typeface="Raleway"/>
              <a:buNone/>
              <a:defRPr sz="2933" b="1">
                <a:latin typeface="Raleway"/>
                <a:ea typeface="Raleway"/>
                <a:cs typeface="Raleway"/>
                <a:sym typeface="Raleway"/>
              </a:defRPr>
            </a:lvl8pPr>
            <a:lvl9pPr lvl="8" algn="r">
              <a:spcBef>
                <a:spcPts val="0"/>
              </a:spcBef>
              <a:spcAft>
                <a:spcPts val="0"/>
              </a:spcAft>
              <a:buSzPts val="2200"/>
              <a:buFont typeface="Raleway"/>
              <a:buNone/>
              <a:defRPr sz="2933" b="1">
                <a:latin typeface="Raleway"/>
                <a:ea typeface="Raleway"/>
                <a:cs typeface="Raleway"/>
                <a:sym typeface="Raleway"/>
              </a:defRPr>
            </a:lvl9pPr>
          </a:lstStyle>
          <a:p>
            <a:r>
              <a:rPr lang="en-US"/>
              <a:t>Click to edit Master subtitle style</a:t>
            </a:r>
            <a:endParaRPr/>
          </a:p>
        </p:txBody>
      </p:sp>
      <p:sp>
        <p:nvSpPr>
          <p:cNvPr id="137" name="Google Shape;137;p27"/>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461489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8"/>
          <p:cNvSpPr txBox="1">
            <a:spLocks noGrp="1"/>
          </p:cNvSpPr>
          <p:nvPr>
            <p:ph type="title"/>
          </p:nvPr>
        </p:nvSpPr>
        <p:spPr>
          <a:xfrm>
            <a:off x="3100367" y="946200"/>
            <a:ext cx="5991200" cy="92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40" name="Google Shape;140;p28"/>
          <p:cNvSpPr txBox="1"/>
          <p:nvPr/>
        </p:nvSpPr>
        <p:spPr>
          <a:xfrm>
            <a:off x="3058200" y="4603600"/>
            <a:ext cx="6075600" cy="921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chemeClr val="lt1"/>
                </a:solidFill>
                <a:latin typeface="Oswald Medium"/>
                <a:ea typeface="Oswald Medium"/>
                <a:cs typeface="Oswald Medium"/>
                <a:sym typeface="Oswald Medium"/>
              </a:rPr>
              <a:t>CRÉDITS: Ce modèle de présentation a été créé par Slidesgo, comprenant des icônes de Flaticon, des infographies et des images de Freepik</a:t>
            </a:r>
            <a:endParaRPr sz="1600">
              <a:solidFill>
                <a:schemeClr val="lt1"/>
              </a:solidFill>
              <a:latin typeface="Oswald Medium"/>
              <a:ea typeface="Oswald Medium"/>
              <a:cs typeface="Oswald Medium"/>
              <a:sym typeface="Oswald Medium"/>
            </a:endParaRPr>
          </a:p>
        </p:txBody>
      </p:sp>
      <p:sp>
        <p:nvSpPr>
          <p:cNvPr id="141" name="Google Shape;141;p28"/>
          <p:cNvSpPr txBox="1">
            <a:spLocks noGrp="1"/>
          </p:cNvSpPr>
          <p:nvPr>
            <p:ph type="subTitle" idx="1"/>
          </p:nvPr>
        </p:nvSpPr>
        <p:spPr>
          <a:xfrm>
            <a:off x="3362000" y="1965667"/>
            <a:ext cx="5468000" cy="15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133">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06530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2577355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190249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50967" y="1536633"/>
            <a:ext cx="10290000" cy="46080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Clr>
                <a:srgbClr val="434343"/>
              </a:buClr>
              <a:buSzPts val="1200"/>
              <a:buAutoNum type="arabicPeriod"/>
              <a:defRPr sz="1467"/>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en-US"/>
              <a:t>Click to edit Master text styles</a:t>
            </a:r>
          </a:p>
        </p:txBody>
      </p:sp>
      <p:sp>
        <p:nvSpPr>
          <p:cNvPr id="17" name="Google Shape;17;p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171735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3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308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697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861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929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808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740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635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2273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2171115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0" name="Google Shape;20;p5"/>
          <p:cNvSpPr txBox="1">
            <a:spLocks noGrp="1"/>
          </p:cNvSpPr>
          <p:nvPr>
            <p:ph type="subTitle" idx="1"/>
          </p:nvPr>
        </p:nvSpPr>
        <p:spPr>
          <a:xfrm>
            <a:off x="2023433" y="2891933"/>
            <a:ext cx="3283200" cy="18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21" name="Google Shape;21;p5"/>
          <p:cNvSpPr txBox="1">
            <a:spLocks noGrp="1"/>
          </p:cNvSpPr>
          <p:nvPr>
            <p:ph type="subTitle" idx="2"/>
          </p:nvPr>
        </p:nvSpPr>
        <p:spPr>
          <a:xfrm>
            <a:off x="6894300" y="2891933"/>
            <a:ext cx="3283200" cy="18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sp>
        <p:nvSpPr>
          <p:cNvPr id="22" name="Google Shape;22;p5"/>
          <p:cNvSpPr txBox="1">
            <a:spLocks noGrp="1"/>
          </p:cNvSpPr>
          <p:nvPr>
            <p:ph type="title" idx="3"/>
          </p:nvPr>
        </p:nvSpPr>
        <p:spPr>
          <a:xfrm>
            <a:off x="2569233" y="2414033"/>
            <a:ext cx="2191600" cy="576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933"/>
            </a:lvl1pPr>
            <a:lvl2pPr lvl="1" rtl="0">
              <a:spcBef>
                <a:spcPts val="0"/>
              </a:spcBef>
              <a:spcAft>
                <a:spcPts val="0"/>
              </a:spcAft>
              <a:buSzPts val="2200"/>
              <a:buNone/>
              <a:defRPr sz="2933"/>
            </a:lvl2pPr>
            <a:lvl3pPr lvl="2" rtl="0">
              <a:spcBef>
                <a:spcPts val="0"/>
              </a:spcBef>
              <a:spcAft>
                <a:spcPts val="0"/>
              </a:spcAft>
              <a:buSzPts val="2200"/>
              <a:buNone/>
              <a:defRPr sz="2933"/>
            </a:lvl3pPr>
            <a:lvl4pPr lvl="3" rtl="0">
              <a:spcBef>
                <a:spcPts val="0"/>
              </a:spcBef>
              <a:spcAft>
                <a:spcPts val="0"/>
              </a:spcAft>
              <a:buSzPts val="2200"/>
              <a:buNone/>
              <a:defRPr sz="2933"/>
            </a:lvl4pPr>
            <a:lvl5pPr lvl="4" rtl="0">
              <a:spcBef>
                <a:spcPts val="0"/>
              </a:spcBef>
              <a:spcAft>
                <a:spcPts val="0"/>
              </a:spcAft>
              <a:buSzPts val="2200"/>
              <a:buNone/>
              <a:defRPr sz="2933"/>
            </a:lvl5pPr>
            <a:lvl6pPr lvl="5" rtl="0">
              <a:spcBef>
                <a:spcPts val="0"/>
              </a:spcBef>
              <a:spcAft>
                <a:spcPts val="0"/>
              </a:spcAft>
              <a:buSzPts val="2200"/>
              <a:buNone/>
              <a:defRPr sz="2933"/>
            </a:lvl6pPr>
            <a:lvl7pPr lvl="6" rtl="0">
              <a:spcBef>
                <a:spcPts val="0"/>
              </a:spcBef>
              <a:spcAft>
                <a:spcPts val="0"/>
              </a:spcAft>
              <a:buSzPts val="2200"/>
              <a:buNone/>
              <a:defRPr sz="2933"/>
            </a:lvl7pPr>
            <a:lvl8pPr lvl="7" rtl="0">
              <a:spcBef>
                <a:spcPts val="0"/>
              </a:spcBef>
              <a:spcAft>
                <a:spcPts val="0"/>
              </a:spcAft>
              <a:buSzPts val="2200"/>
              <a:buNone/>
              <a:defRPr sz="2933"/>
            </a:lvl8pPr>
            <a:lvl9pPr lvl="8" rtl="0">
              <a:spcBef>
                <a:spcPts val="0"/>
              </a:spcBef>
              <a:spcAft>
                <a:spcPts val="0"/>
              </a:spcAft>
              <a:buSzPts val="2200"/>
              <a:buNone/>
              <a:defRPr sz="2933"/>
            </a:lvl9pPr>
          </a:lstStyle>
          <a:p>
            <a:r>
              <a:rPr lang="en-US"/>
              <a:t>Click to edit Master title style</a:t>
            </a:r>
            <a:endParaRPr/>
          </a:p>
        </p:txBody>
      </p:sp>
      <p:sp>
        <p:nvSpPr>
          <p:cNvPr id="23" name="Google Shape;23;p5"/>
          <p:cNvSpPr txBox="1">
            <a:spLocks noGrp="1"/>
          </p:cNvSpPr>
          <p:nvPr>
            <p:ph type="title" idx="4"/>
          </p:nvPr>
        </p:nvSpPr>
        <p:spPr>
          <a:xfrm>
            <a:off x="7440100" y="2414033"/>
            <a:ext cx="2191600" cy="576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933"/>
            </a:lvl1pPr>
            <a:lvl2pPr lvl="1" rtl="0">
              <a:spcBef>
                <a:spcPts val="0"/>
              </a:spcBef>
              <a:spcAft>
                <a:spcPts val="0"/>
              </a:spcAft>
              <a:buSzPts val="2200"/>
              <a:buNone/>
              <a:defRPr sz="2933"/>
            </a:lvl2pPr>
            <a:lvl3pPr lvl="2" rtl="0">
              <a:spcBef>
                <a:spcPts val="0"/>
              </a:spcBef>
              <a:spcAft>
                <a:spcPts val="0"/>
              </a:spcAft>
              <a:buSzPts val="2200"/>
              <a:buNone/>
              <a:defRPr sz="2933"/>
            </a:lvl3pPr>
            <a:lvl4pPr lvl="3" rtl="0">
              <a:spcBef>
                <a:spcPts val="0"/>
              </a:spcBef>
              <a:spcAft>
                <a:spcPts val="0"/>
              </a:spcAft>
              <a:buSzPts val="2200"/>
              <a:buNone/>
              <a:defRPr sz="2933"/>
            </a:lvl4pPr>
            <a:lvl5pPr lvl="4" rtl="0">
              <a:spcBef>
                <a:spcPts val="0"/>
              </a:spcBef>
              <a:spcAft>
                <a:spcPts val="0"/>
              </a:spcAft>
              <a:buSzPts val="2200"/>
              <a:buNone/>
              <a:defRPr sz="2933"/>
            </a:lvl5pPr>
            <a:lvl6pPr lvl="5" rtl="0">
              <a:spcBef>
                <a:spcPts val="0"/>
              </a:spcBef>
              <a:spcAft>
                <a:spcPts val="0"/>
              </a:spcAft>
              <a:buSzPts val="2200"/>
              <a:buNone/>
              <a:defRPr sz="2933"/>
            </a:lvl6pPr>
            <a:lvl7pPr lvl="6" rtl="0">
              <a:spcBef>
                <a:spcPts val="0"/>
              </a:spcBef>
              <a:spcAft>
                <a:spcPts val="0"/>
              </a:spcAft>
              <a:buSzPts val="2200"/>
              <a:buNone/>
              <a:defRPr sz="2933"/>
            </a:lvl7pPr>
            <a:lvl8pPr lvl="7" rtl="0">
              <a:spcBef>
                <a:spcPts val="0"/>
              </a:spcBef>
              <a:spcAft>
                <a:spcPts val="0"/>
              </a:spcAft>
              <a:buSzPts val="2200"/>
              <a:buNone/>
              <a:defRPr sz="2933"/>
            </a:lvl8pPr>
            <a:lvl9pPr lvl="8" rtl="0">
              <a:spcBef>
                <a:spcPts val="0"/>
              </a:spcBef>
              <a:spcAft>
                <a:spcPts val="0"/>
              </a:spcAft>
              <a:buSzPts val="2200"/>
              <a:buNone/>
              <a:defRPr sz="2933"/>
            </a:lvl9pPr>
          </a:lstStyle>
          <a:p>
            <a:r>
              <a:rPr lang="en-US"/>
              <a:t>Click to edit Master title style</a:t>
            </a:r>
            <a:endParaRPr/>
          </a:p>
        </p:txBody>
      </p:sp>
    </p:spTree>
    <p:extLst>
      <p:ext uri="{BB962C8B-B14F-4D97-AF65-F5344CB8AC3E}">
        <p14:creationId xmlns:p14="http://schemas.microsoft.com/office/powerpoint/2010/main" val="121310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265693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791051" y="2129967"/>
            <a:ext cx="5125600" cy="566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4267"/>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28" name="Google Shape;28;p7"/>
          <p:cNvSpPr txBox="1">
            <a:spLocks noGrp="1"/>
          </p:cNvSpPr>
          <p:nvPr>
            <p:ph type="subTitle" idx="1"/>
          </p:nvPr>
        </p:nvSpPr>
        <p:spPr>
          <a:xfrm>
            <a:off x="5791051" y="2943300"/>
            <a:ext cx="5125600" cy="179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21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46477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7018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2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101505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834000" y="1872233"/>
            <a:ext cx="6524000" cy="88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 name="Google Shape;33;p9"/>
          <p:cNvSpPr txBox="1">
            <a:spLocks noGrp="1"/>
          </p:cNvSpPr>
          <p:nvPr>
            <p:ph type="subTitle" idx="1"/>
          </p:nvPr>
        </p:nvSpPr>
        <p:spPr>
          <a:xfrm>
            <a:off x="2834000" y="3147767"/>
            <a:ext cx="6524000" cy="183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17806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pic>
        <p:nvPicPr>
          <p:cNvPr id="35" name="Google Shape;35;p10"/>
          <p:cNvPicPr preferRelativeResize="0"/>
          <p:nvPr/>
        </p:nvPicPr>
        <p:blipFill>
          <a:blip r:embed="rId2">
            <a:alphaModFix/>
          </a:blip>
          <a:stretch>
            <a:fillRect/>
          </a:stretch>
        </p:blipFill>
        <p:spPr>
          <a:xfrm>
            <a:off x="1074267" y="1"/>
            <a:ext cx="11117735" cy="6045567"/>
          </a:xfrm>
          <a:prstGeom prst="rect">
            <a:avLst/>
          </a:prstGeom>
          <a:noFill/>
          <a:ln>
            <a:noFill/>
          </a:ln>
        </p:spPr>
      </p:pic>
      <p:sp>
        <p:nvSpPr>
          <p:cNvPr id="36" name="Google Shape;36;p10"/>
          <p:cNvSpPr txBox="1">
            <a:spLocks noGrp="1"/>
          </p:cNvSpPr>
          <p:nvPr>
            <p:ph type="body" idx="1"/>
          </p:nvPr>
        </p:nvSpPr>
        <p:spPr>
          <a:xfrm>
            <a:off x="7191633" y="664933"/>
            <a:ext cx="4049200" cy="8068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400"/>
              <a:buNone/>
              <a:defRPr sz="2933">
                <a:latin typeface="Raleway Black"/>
                <a:ea typeface="Raleway Black"/>
                <a:cs typeface="Raleway Black"/>
                <a:sym typeface="Raleway Black"/>
              </a:defRPr>
            </a:lvl1pPr>
          </a:lstStyle>
          <a:p>
            <a:pPr lvl="0"/>
            <a:r>
              <a:rPr lang="en-US"/>
              <a:t>Click to edit Master text styles</a:t>
            </a:r>
          </a:p>
        </p:txBody>
      </p:sp>
    </p:spTree>
    <p:extLst>
      <p:ext uri="{BB962C8B-B14F-4D97-AF65-F5344CB8AC3E}">
        <p14:creationId xmlns:p14="http://schemas.microsoft.com/office/powerpoint/2010/main" val="4076389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4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2pPr>
            <a:lvl3pPr lvl="2"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3pPr>
            <a:lvl4pPr lvl="3"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4pPr>
            <a:lvl5pPr lvl="4"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5pPr>
            <a:lvl6pPr lvl="5"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6pPr>
            <a:lvl7pPr lvl="6"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7pPr>
            <a:lvl8pPr lvl="7"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8pPr>
            <a:lvl9pPr lvl="8" algn="ctr">
              <a:lnSpc>
                <a:spcPct val="100000"/>
              </a:lnSpc>
              <a:spcBef>
                <a:spcPts val="0"/>
              </a:spcBef>
              <a:spcAft>
                <a:spcPts val="0"/>
              </a:spcAft>
              <a:buClr>
                <a:schemeClr val="lt1"/>
              </a:buClr>
              <a:buSzPts val="2800"/>
              <a:buFont typeface="Raleway Black"/>
              <a:buNone/>
              <a:defRPr sz="2800">
                <a:solidFill>
                  <a:schemeClr val="lt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950967" y="1536633"/>
            <a:ext cx="10290000" cy="46080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1pPr>
            <a:lvl2pPr marL="914400" lvl="1"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2pPr>
            <a:lvl3pPr marL="1371600" lvl="2"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3pPr>
            <a:lvl4pPr marL="1828800" lvl="3"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4pPr>
            <a:lvl5pPr marL="2286000" lvl="4"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5pPr>
            <a:lvl6pPr marL="2743200" lvl="5"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6pPr>
            <a:lvl7pPr marL="3200400" lvl="6"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7pPr>
            <a:lvl8pPr marL="3657600" lvl="7"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8pPr>
            <a:lvl9pPr marL="4114800" lvl="8" indent="-317500">
              <a:lnSpc>
                <a:spcPct val="100000"/>
              </a:lnSpc>
              <a:spcBef>
                <a:spcPts val="0"/>
              </a:spcBef>
              <a:spcAft>
                <a:spcPts val="0"/>
              </a:spcAft>
              <a:buClr>
                <a:srgbClr val="FFFFFF"/>
              </a:buClr>
              <a:buSzPts val="1400"/>
              <a:buFont typeface="Oswald"/>
              <a:buChar char="■"/>
              <a:defRPr>
                <a:solidFill>
                  <a:srgbClr val="FFFFFF"/>
                </a:solidFill>
                <a:latin typeface="Oswald"/>
                <a:ea typeface="Oswald"/>
                <a:cs typeface="Oswald"/>
                <a:sym typeface="Oswald"/>
              </a:defRPr>
            </a:lvl9pPr>
          </a:lstStyle>
          <a:p>
            <a:endParaRPr/>
          </a:p>
        </p:txBody>
      </p:sp>
    </p:spTree>
    <p:extLst>
      <p:ext uri="{BB962C8B-B14F-4D97-AF65-F5344CB8AC3E}">
        <p14:creationId xmlns:p14="http://schemas.microsoft.com/office/powerpoint/2010/main" val="2932973022"/>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6" name="Google Shape;146;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4018972"/>
      </p:ext>
    </p:extLst>
  </p:cSld>
  <p:clrMap bg1="lt1" tx1="dk1" bg2="dk2" tx2="lt2" accent1="accent1" accent2="accent2" accent3="accent3" accent4="accent4" accent5="accent5" accent6="accent6" hlink="hlink" folHlink="folHlink"/>
  <p:sldLayoutIdLst>
    <p:sldLayoutId id="214748370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0.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966D2C-D044-482A-AEDC-170B2D59D0AA}"/>
              </a:ext>
            </a:extLst>
          </p:cNvPr>
          <p:cNvSpPr txBox="1"/>
          <p:nvPr/>
        </p:nvSpPr>
        <p:spPr>
          <a:xfrm>
            <a:off x="2115047" y="1709530"/>
            <a:ext cx="184731" cy="369332"/>
          </a:xfrm>
          <a:prstGeom prst="rect">
            <a:avLst/>
          </a:prstGeom>
          <a:noFill/>
        </p:spPr>
        <p:txBody>
          <a:bodyPr wrap="none" rtlCol="0">
            <a:spAutoFit/>
          </a:bodyPr>
          <a:lstStyle/>
          <a:p>
            <a:endParaRPr lang="en-IN" dirty="0"/>
          </a:p>
        </p:txBody>
      </p:sp>
      <p:sp>
        <p:nvSpPr>
          <p:cNvPr id="8" name="TextBox 7">
            <a:extLst>
              <a:ext uri="{FF2B5EF4-FFF2-40B4-BE49-F238E27FC236}">
                <a16:creationId xmlns:a16="http://schemas.microsoft.com/office/drawing/2014/main" id="{3B02EC81-56CE-4D15-8281-FB65146EB522}"/>
              </a:ext>
            </a:extLst>
          </p:cNvPr>
          <p:cNvSpPr txBox="1"/>
          <p:nvPr/>
        </p:nvSpPr>
        <p:spPr>
          <a:xfrm>
            <a:off x="0" y="538682"/>
            <a:ext cx="12192000" cy="707886"/>
          </a:xfrm>
          <a:prstGeom prst="rect">
            <a:avLst/>
          </a:prstGeom>
          <a:noFill/>
        </p:spPr>
        <p:txBody>
          <a:bodyPr wrap="square">
            <a:spAutoFit/>
          </a:bodyPr>
          <a:lstStyle/>
          <a:p>
            <a:pPr algn="ctr"/>
            <a:r>
              <a:rPr lang="en-IN" sz="4000" dirty="0">
                <a:solidFill>
                  <a:schemeClr val="bg1"/>
                </a:solidFill>
                <a:latin typeface="Arial" panose="020B0604020202020204" pitchFamily="34" charset="0"/>
                <a:cs typeface="Arial" panose="020B0604020202020204" pitchFamily="34" charset="0"/>
              </a:rPr>
              <a:t>Internship Project Overview</a:t>
            </a:r>
          </a:p>
        </p:txBody>
      </p:sp>
      <p:sp>
        <p:nvSpPr>
          <p:cNvPr id="9" name="TextBox 8">
            <a:extLst>
              <a:ext uri="{FF2B5EF4-FFF2-40B4-BE49-F238E27FC236}">
                <a16:creationId xmlns:a16="http://schemas.microsoft.com/office/drawing/2014/main" id="{ED719676-150E-4EA6-9ADD-D436638EC58E}"/>
              </a:ext>
            </a:extLst>
          </p:cNvPr>
          <p:cNvSpPr txBox="1"/>
          <p:nvPr/>
        </p:nvSpPr>
        <p:spPr>
          <a:xfrm>
            <a:off x="6055999" y="4383660"/>
            <a:ext cx="3058296" cy="1420325"/>
          </a:xfrm>
          <a:prstGeom prst="rect">
            <a:avLst/>
          </a:prstGeom>
          <a:noFill/>
        </p:spPr>
        <p:txBody>
          <a:bodyPr wrap="square" rtlCol="0">
            <a:spAutoFit/>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Presented By:</a:t>
            </a:r>
            <a:br>
              <a:rPr lang="en-US" sz="2000" dirty="0">
                <a:solidFill>
                  <a:schemeClr val="bg1"/>
                </a:solidFill>
                <a:latin typeface="Arial" panose="020B0604020202020204" pitchFamily="34" charset="0"/>
                <a:cs typeface="Arial" panose="020B0604020202020204" pitchFamily="34" charset="0"/>
              </a:rPr>
            </a:br>
            <a:r>
              <a:rPr lang="en-US" sz="2000" b="1" dirty="0">
                <a:solidFill>
                  <a:schemeClr val="accent1">
                    <a:lumMod val="75000"/>
                  </a:schemeClr>
                </a:solidFill>
                <a:latin typeface="Arial" panose="020B0604020202020204" pitchFamily="34" charset="0"/>
                <a:cs typeface="Arial" panose="020B0604020202020204" pitchFamily="34" charset="0"/>
              </a:rPr>
              <a:t>Amrit Jadhav</a:t>
            </a:r>
            <a:br>
              <a:rPr lang="en-US" sz="2000" dirty="0">
                <a:solidFill>
                  <a:schemeClr val="accent1">
                    <a:lumMod val="75000"/>
                  </a:schemeClr>
                </a:solidFill>
                <a:latin typeface="Arial" panose="020B0604020202020204" pitchFamily="34" charset="0"/>
                <a:cs typeface="Arial" panose="020B0604020202020204" pitchFamily="34" charset="0"/>
              </a:rPr>
            </a:br>
            <a:r>
              <a:rPr lang="en-US" sz="2000" b="1" dirty="0">
                <a:solidFill>
                  <a:schemeClr val="accent1">
                    <a:lumMod val="75000"/>
                  </a:schemeClr>
                </a:solidFill>
                <a:latin typeface="Arial" panose="020B0604020202020204" pitchFamily="34" charset="0"/>
                <a:cs typeface="Arial" panose="020B0604020202020204" pitchFamily="34" charset="0"/>
              </a:rPr>
              <a:t>Intern ID:</a:t>
            </a:r>
            <a:r>
              <a:rPr lang="en-US" sz="2000" dirty="0">
                <a:solidFill>
                  <a:schemeClr val="accent1">
                    <a:lumMod val="75000"/>
                  </a:schemeClr>
                </a:solidFill>
                <a:latin typeface="Arial" panose="020B0604020202020204" pitchFamily="34" charset="0"/>
                <a:cs typeface="Arial" panose="020B0604020202020204" pitchFamily="34" charset="0"/>
              </a:rPr>
              <a:t> UMIP19212</a:t>
            </a:r>
            <a:endParaRPr lang="en-IN" sz="20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D9EF60C-E34F-42A5-90F3-FF884D53FCFC}"/>
              </a:ext>
            </a:extLst>
          </p:cNvPr>
          <p:cNvSpPr txBox="1"/>
          <p:nvPr/>
        </p:nvSpPr>
        <p:spPr>
          <a:xfrm>
            <a:off x="6096000" y="1980911"/>
            <a:ext cx="5663730" cy="1668405"/>
          </a:xfrm>
          <a:prstGeom prst="rect">
            <a:avLst/>
          </a:prstGeom>
          <a:noFill/>
        </p:spPr>
        <p:txBody>
          <a:bodyPr wrap="none" rtlCol="0">
            <a:spAutoFit/>
          </a:bodyPr>
          <a:lstStyle/>
          <a:p>
            <a:pPr>
              <a:lnSpc>
                <a:spcPct val="200000"/>
              </a:lnSpc>
            </a:pPr>
            <a:r>
              <a:rPr lang="en-US" sz="1800" b="1" dirty="0">
                <a:solidFill>
                  <a:schemeClr val="bg1"/>
                </a:solidFill>
                <a:latin typeface="Arial" panose="020B0604020202020204" pitchFamily="34" charset="0"/>
                <a:cs typeface="Arial" panose="020B0604020202020204" pitchFamily="34" charset="0"/>
              </a:rPr>
              <a:t>Projects Completed:</a:t>
            </a:r>
            <a:endParaRPr lang="en-US" sz="1800" dirty="0">
              <a:solidFill>
                <a:schemeClr val="bg1"/>
              </a:solidFill>
              <a:latin typeface="Arial" panose="020B0604020202020204" pitchFamily="34" charset="0"/>
              <a:cs typeface="Arial" panose="020B0604020202020204" pitchFamily="34" charset="0"/>
            </a:endParaRPr>
          </a:p>
          <a:p>
            <a:pPr>
              <a:lnSpc>
                <a:spcPct val="200000"/>
              </a:lnSpc>
              <a:buFont typeface="Arial" panose="020B0604020202020204" pitchFamily="34" charset="0"/>
              <a:buChar char="•"/>
            </a:pPr>
            <a:r>
              <a:rPr lang="en-US" sz="1800" b="1" dirty="0">
                <a:solidFill>
                  <a:schemeClr val="accent1">
                    <a:lumMod val="75000"/>
                  </a:schemeClr>
                </a:solidFill>
                <a:latin typeface="Arial" panose="020B0604020202020204" pitchFamily="34" charset="0"/>
                <a:cs typeface="Arial" panose="020B0604020202020204" pitchFamily="34" charset="0"/>
              </a:rPr>
              <a:t>Netflix Data Cleaning, Analysis, and Visualization</a:t>
            </a:r>
            <a:endParaRPr lang="en-US" sz="1800" dirty="0">
              <a:solidFill>
                <a:schemeClr val="accent1">
                  <a:lumMod val="75000"/>
                </a:schemeClr>
              </a:solidFill>
              <a:latin typeface="Arial" panose="020B0604020202020204" pitchFamily="34" charset="0"/>
              <a:cs typeface="Arial" panose="020B0604020202020204" pitchFamily="34" charset="0"/>
            </a:endParaRPr>
          </a:p>
          <a:p>
            <a:pPr>
              <a:lnSpc>
                <a:spcPct val="200000"/>
              </a:lnSpc>
              <a:buFont typeface="Arial" panose="020B0604020202020204" pitchFamily="34" charset="0"/>
              <a:buChar char="•"/>
            </a:pPr>
            <a:r>
              <a:rPr lang="en-US" sz="1800" b="1" dirty="0">
                <a:solidFill>
                  <a:schemeClr val="accent1">
                    <a:lumMod val="75000"/>
                  </a:schemeClr>
                </a:solidFill>
                <a:latin typeface="Arial" panose="020B0604020202020204" pitchFamily="34" charset="0"/>
                <a:cs typeface="Arial" panose="020B0604020202020204" pitchFamily="34" charset="0"/>
              </a:rPr>
              <a:t>Analyzing Sales Data (Amazon)</a:t>
            </a:r>
            <a:endParaRPr lang="en-US" sz="1800" dirty="0">
              <a:solidFill>
                <a:schemeClr val="accent1">
                  <a:lumMod val="7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700E312-964A-49F3-8B29-FA2CFFF19D97}"/>
              </a:ext>
            </a:extLst>
          </p:cNvPr>
          <p:cNvSpPr txBox="1"/>
          <p:nvPr/>
        </p:nvSpPr>
        <p:spPr>
          <a:xfrm>
            <a:off x="9754053" y="5803985"/>
            <a:ext cx="2005677" cy="698717"/>
          </a:xfrm>
          <a:prstGeom prst="rect">
            <a:avLst/>
          </a:prstGeom>
          <a:noFill/>
        </p:spPr>
        <p:txBody>
          <a:bodyPr wrap="none" rtlCol="0">
            <a:spAutoFit/>
          </a:bodyPr>
          <a:lstStyle/>
          <a:p>
            <a:pPr>
              <a:lnSpc>
                <a:spcPct val="150000"/>
              </a:lnSpc>
            </a:pPr>
            <a:r>
              <a:rPr lang="en-IN" b="1" dirty="0">
                <a:solidFill>
                  <a:schemeClr val="bg1"/>
                </a:solidFill>
                <a:latin typeface="Arial" panose="020B0604020202020204" pitchFamily="34" charset="0"/>
                <a:cs typeface="Arial" panose="020B0604020202020204" pitchFamily="34" charset="0"/>
              </a:rPr>
              <a:t>Organization:</a:t>
            </a:r>
            <a:br>
              <a:rPr lang="en-IN" dirty="0">
                <a:solidFill>
                  <a:srgbClr val="A90389"/>
                </a:solidFill>
                <a:latin typeface="Arial" panose="020B0604020202020204" pitchFamily="34" charset="0"/>
                <a:cs typeface="Arial" panose="020B0604020202020204" pitchFamily="34" charset="0"/>
              </a:rPr>
            </a:br>
            <a:r>
              <a:rPr lang="en-IN" dirty="0">
                <a:solidFill>
                  <a:schemeClr val="accent1">
                    <a:lumMod val="75000"/>
                  </a:schemeClr>
                </a:solidFill>
                <a:latin typeface="Arial" panose="020B0604020202020204" pitchFamily="34" charset="0"/>
                <a:cs typeface="Arial" panose="020B0604020202020204" pitchFamily="34" charset="0"/>
              </a:rPr>
              <a:t>Unified Mentor Pvt.Ltd</a:t>
            </a:r>
            <a:r>
              <a:rPr lang="en-IN" dirty="0">
                <a:solidFill>
                  <a:srgbClr val="A90389"/>
                </a:solidFill>
                <a:latin typeface="Arial" panose="020B0604020202020204" pitchFamily="34" charset="0"/>
                <a:cs typeface="Arial" panose="020B0604020202020204" pitchFamily="34" charset="0"/>
              </a:rPr>
              <a:t>.</a:t>
            </a:r>
          </a:p>
        </p:txBody>
      </p:sp>
      <p:pic>
        <p:nvPicPr>
          <p:cNvPr id="1026" name="Picture 2" descr="Amazon Shopping - Apps on Google Play">
            <a:extLst>
              <a:ext uri="{FF2B5EF4-FFF2-40B4-BE49-F238E27FC236}">
                <a16:creationId xmlns:a16="http://schemas.microsoft.com/office/drawing/2014/main" id="{84CE555A-427A-40CB-AB92-86E58F9C4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28" y="1709530"/>
            <a:ext cx="4129311" cy="2019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t the Games Begin: A New Way to Experience Entertainment on Mobile -  About Netflix">
            <a:extLst>
              <a:ext uri="{FF2B5EF4-FFF2-40B4-BE49-F238E27FC236}">
                <a16:creationId xmlns:a16="http://schemas.microsoft.com/office/drawing/2014/main" id="{AC144DE3-7657-47D6-B69B-7989DFD98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29" y="3868328"/>
            <a:ext cx="4357315" cy="24509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 Science, Tech, Marketing &amp; Career Insights | Unified Mentor">
            <a:extLst>
              <a:ext uri="{FF2B5EF4-FFF2-40B4-BE49-F238E27FC236}">
                <a16:creationId xmlns:a16="http://schemas.microsoft.com/office/drawing/2014/main" id="{9BB51D68-CC60-46BF-B8FC-9B7093881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1941" y="0"/>
            <a:ext cx="970059" cy="97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94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60338" y="2026146"/>
            <a:ext cx="4251226" cy="2834183"/>
          </a:xfrm>
          <a:prstGeom prst="rect">
            <a:avLst/>
          </a:prstGeom>
        </p:spPr>
      </p:pic>
      <p:sp>
        <p:nvSpPr>
          <p:cNvPr id="4" name="Text 0"/>
          <p:cNvSpPr/>
          <p:nvPr/>
        </p:nvSpPr>
        <p:spPr>
          <a:xfrm>
            <a:off x="5020965" y="352723"/>
            <a:ext cx="4745038" cy="400943"/>
          </a:xfrm>
          <a:prstGeom prst="rect">
            <a:avLst/>
          </a:prstGeom>
          <a:noFill/>
          <a:ln/>
        </p:spPr>
        <p:txBody>
          <a:bodyPr wrap="none" lIns="0" tIns="0" rIns="0" bIns="0" rtlCol="0" anchor="t"/>
          <a:lstStyle/>
          <a:p>
            <a:pPr>
              <a:lnSpc>
                <a:spcPts val="3125"/>
              </a:lnSpc>
            </a:pPr>
            <a:r>
              <a:rPr lang="en-US" sz="2500" dirty="0">
                <a:solidFill>
                  <a:srgbClr val="F2F0F4"/>
                </a:solidFill>
                <a:latin typeface="Montserrat" pitchFamily="34" charset="0"/>
                <a:ea typeface="Montserrat" pitchFamily="34" charset="-122"/>
                <a:cs typeface="Montserrat" pitchFamily="34" charset="-120"/>
              </a:rPr>
              <a:t>Popularity of Content Ratings</a:t>
            </a:r>
            <a:endParaRPr lang="en-US" sz="2500" dirty="0"/>
          </a:p>
        </p:txBody>
      </p:sp>
      <p:sp>
        <p:nvSpPr>
          <p:cNvPr id="5" name="Shape 1"/>
          <p:cNvSpPr/>
          <p:nvPr/>
        </p:nvSpPr>
        <p:spPr>
          <a:xfrm>
            <a:off x="5020965" y="946051"/>
            <a:ext cx="6722070" cy="5587802"/>
          </a:xfrm>
          <a:prstGeom prst="roundRect">
            <a:avLst>
              <a:gd name="adj" fmla="val 964"/>
            </a:avLst>
          </a:prstGeom>
          <a:noFill/>
          <a:ln w="7620">
            <a:solidFill>
              <a:srgbClr val="FFFFFF">
                <a:alpha val="24000"/>
              </a:srgbClr>
            </a:solidFill>
            <a:prstDash val="solid"/>
          </a:ln>
        </p:spPr>
      </p:sp>
      <p:sp>
        <p:nvSpPr>
          <p:cNvPr id="6" name="Shape 2"/>
          <p:cNvSpPr/>
          <p:nvPr/>
        </p:nvSpPr>
        <p:spPr>
          <a:xfrm>
            <a:off x="5027315" y="952401"/>
            <a:ext cx="6709370" cy="371673"/>
          </a:xfrm>
          <a:prstGeom prst="rect">
            <a:avLst/>
          </a:prstGeom>
          <a:solidFill>
            <a:srgbClr val="FFFFFF">
              <a:alpha val="4000"/>
            </a:srgbClr>
          </a:solidFill>
          <a:ln/>
        </p:spPr>
      </p:sp>
      <p:sp>
        <p:nvSpPr>
          <p:cNvPr id="7" name="Text 3"/>
          <p:cNvSpPr/>
          <p:nvPr/>
        </p:nvSpPr>
        <p:spPr>
          <a:xfrm>
            <a:off x="5155605" y="103564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Rating</a:t>
            </a:r>
            <a:endParaRPr lang="en-US" sz="1000" dirty="0"/>
          </a:p>
        </p:txBody>
      </p:sp>
      <p:sp>
        <p:nvSpPr>
          <p:cNvPr id="8" name="Text 4"/>
          <p:cNvSpPr/>
          <p:nvPr/>
        </p:nvSpPr>
        <p:spPr>
          <a:xfrm>
            <a:off x="8513465" y="103564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Frequency</a:t>
            </a:r>
            <a:endParaRPr lang="en-US" sz="1000" dirty="0"/>
          </a:p>
        </p:txBody>
      </p:sp>
      <p:sp>
        <p:nvSpPr>
          <p:cNvPr id="9" name="Shape 5"/>
          <p:cNvSpPr/>
          <p:nvPr/>
        </p:nvSpPr>
        <p:spPr>
          <a:xfrm>
            <a:off x="5027315" y="1324074"/>
            <a:ext cx="6709370" cy="371673"/>
          </a:xfrm>
          <a:prstGeom prst="rect">
            <a:avLst/>
          </a:prstGeom>
          <a:solidFill>
            <a:srgbClr val="000000">
              <a:alpha val="4000"/>
            </a:srgbClr>
          </a:solidFill>
          <a:ln/>
        </p:spPr>
      </p:sp>
      <p:sp>
        <p:nvSpPr>
          <p:cNvPr id="10" name="Text 6"/>
          <p:cNvSpPr/>
          <p:nvPr/>
        </p:nvSpPr>
        <p:spPr>
          <a:xfrm>
            <a:off x="5155605" y="140732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TV-MA</a:t>
            </a:r>
            <a:endParaRPr lang="en-US" sz="1000" dirty="0"/>
          </a:p>
        </p:txBody>
      </p:sp>
      <p:sp>
        <p:nvSpPr>
          <p:cNvPr id="11" name="Text 7"/>
          <p:cNvSpPr/>
          <p:nvPr/>
        </p:nvSpPr>
        <p:spPr>
          <a:xfrm>
            <a:off x="8513465" y="140732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3205</a:t>
            </a:r>
            <a:endParaRPr lang="en-US" sz="1000" dirty="0"/>
          </a:p>
        </p:txBody>
      </p:sp>
      <p:sp>
        <p:nvSpPr>
          <p:cNvPr id="12" name="Shape 8"/>
          <p:cNvSpPr/>
          <p:nvPr/>
        </p:nvSpPr>
        <p:spPr>
          <a:xfrm>
            <a:off x="5027315" y="1695748"/>
            <a:ext cx="6709370" cy="371673"/>
          </a:xfrm>
          <a:prstGeom prst="rect">
            <a:avLst/>
          </a:prstGeom>
          <a:solidFill>
            <a:srgbClr val="FFFFFF">
              <a:alpha val="4000"/>
            </a:srgbClr>
          </a:solidFill>
          <a:ln/>
        </p:spPr>
      </p:sp>
      <p:sp>
        <p:nvSpPr>
          <p:cNvPr id="13" name="Text 9"/>
          <p:cNvSpPr/>
          <p:nvPr/>
        </p:nvSpPr>
        <p:spPr>
          <a:xfrm>
            <a:off x="5155605" y="177899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TV-14</a:t>
            </a:r>
            <a:endParaRPr lang="en-US" sz="1000" dirty="0"/>
          </a:p>
        </p:txBody>
      </p:sp>
      <p:sp>
        <p:nvSpPr>
          <p:cNvPr id="14" name="Text 10"/>
          <p:cNvSpPr/>
          <p:nvPr/>
        </p:nvSpPr>
        <p:spPr>
          <a:xfrm>
            <a:off x="8513465" y="177899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2157</a:t>
            </a:r>
            <a:endParaRPr lang="en-US" sz="1000" dirty="0"/>
          </a:p>
        </p:txBody>
      </p:sp>
      <p:sp>
        <p:nvSpPr>
          <p:cNvPr id="15" name="Shape 11"/>
          <p:cNvSpPr/>
          <p:nvPr/>
        </p:nvSpPr>
        <p:spPr>
          <a:xfrm>
            <a:off x="5027315" y="2067421"/>
            <a:ext cx="6709370" cy="371673"/>
          </a:xfrm>
          <a:prstGeom prst="rect">
            <a:avLst/>
          </a:prstGeom>
          <a:solidFill>
            <a:srgbClr val="000000">
              <a:alpha val="4000"/>
            </a:srgbClr>
          </a:solidFill>
          <a:ln/>
        </p:spPr>
      </p:sp>
      <p:sp>
        <p:nvSpPr>
          <p:cNvPr id="16" name="Text 12"/>
          <p:cNvSpPr/>
          <p:nvPr/>
        </p:nvSpPr>
        <p:spPr>
          <a:xfrm>
            <a:off x="5155605" y="215066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R</a:t>
            </a:r>
            <a:endParaRPr lang="en-US" sz="1000" dirty="0"/>
          </a:p>
        </p:txBody>
      </p:sp>
      <p:sp>
        <p:nvSpPr>
          <p:cNvPr id="17" name="Text 13"/>
          <p:cNvSpPr/>
          <p:nvPr/>
        </p:nvSpPr>
        <p:spPr>
          <a:xfrm>
            <a:off x="8513465" y="215066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799</a:t>
            </a:r>
            <a:endParaRPr lang="en-US" sz="1000" dirty="0"/>
          </a:p>
        </p:txBody>
      </p:sp>
      <p:sp>
        <p:nvSpPr>
          <p:cNvPr id="18" name="Shape 14"/>
          <p:cNvSpPr/>
          <p:nvPr/>
        </p:nvSpPr>
        <p:spPr>
          <a:xfrm>
            <a:off x="5027315" y="2439094"/>
            <a:ext cx="6709370" cy="371673"/>
          </a:xfrm>
          <a:prstGeom prst="rect">
            <a:avLst/>
          </a:prstGeom>
          <a:solidFill>
            <a:srgbClr val="FFFFFF">
              <a:alpha val="4000"/>
            </a:srgbClr>
          </a:solidFill>
          <a:ln/>
        </p:spPr>
      </p:sp>
      <p:sp>
        <p:nvSpPr>
          <p:cNvPr id="19" name="Text 15"/>
          <p:cNvSpPr/>
          <p:nvPr/>
        </p:nvSpPr>
        <p:spPr>
          <a:xfrm>
            <a:off x="5155605" y="252234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TV-PG</a:t>
            </a:r>
            <a:endParaRPr lang="en-US" sz="1000" dirty="0"/>
          </a:p>
        </p:txBody>
      </p:sp>
      <p:sp>
        <p:nvSpPr>
          <p:cNvPr id="20" name="Text 16"/>
          <p:cNvSpPr/>
          <p:nvPr/>
        </p:nvSpPr>
        <p:spPr>
          <a:xfrm>
            <a:off x="8513465" y="252234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861</a:t>
            </a:r>
            <a:endParaRPr lang="en-US" sz="1000" dirty="0"/>
          </a:p>
        </p:txBody>
      </p:sp>
      <p:sp>
        <p:nvSpPr>
          <p:cNvPr id="21" name="Shape 17"/>
          <p:cNvSpPr/>
          <p:nvPr/>
        </p:nvSpPr>
        <p:spPr>
          <a:xfrm>
            <a:off x="5027315" y="2810769"/>
            <a:ext cx="6709370" cy="371673"/>
          </a:xfrm>
          <a:prstGeom prst="rect">
            <a:avLst/>
          </a:prstGeom>
          <a:solidFill>
            <a:srgbClr val="000000">
              <a:alpha val="4000"/>
            </a:srgbClr>
          </a:solidFill>
          <a:ln/>
        </p:spPr>
      </p:sp>
      <p:sp>
        <p:nvSpPr>
          <p:cNvPr id="22" name="Text 18"/>
          <p:cNvSpPr/>
          <p:nvPr/>
        </p:nvSpPr>
        <p:spPr>
          <a:xfrm>
            <a:off x="5155605" y="289401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PG-13</a:t>
            </a:r>
            <a:endParaRPr lang="en-US" sz="1000" dirty="0"/>
          </a:p>
        </p:txBody>
      </p:sp>
      <p:sp>
        <p:nvSpPr>
          <p:cNvPr id="23" name="Text 19"/>
          <p:cNvSpPr/>
          <p:nvPr/>
        </p:nvSpPr>
        <p:spPr>
          <a:xfrm>
            <a:off x="8513465" y="289401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490</a:t>
            </a:r>
            <a:endParaRPr lang="en-US" sz="1000" dirty="0"/>
          </a:p>
        </p:txBody>
      </p:sp>
      <p:sp>
        <p:nvSpPr>
          <p:cNvPr id="24" name="Shape 20"/>
          <p:cNvSpPr/>
          <p:nvPr/>
        </p:nvSpPr>
        <p:spPr>
          <a:xfrm>
            <a:off x="5027315" y="3182442"/>
            <a:ext cx="6709370" cy="371673"/>
          </a:xfrm>
          <a:prstGeom prst="rect">
            <a:avLst/>
          </a:prstGeom>
          <a:solidFill>
            <a:srgbClr val="FFFFFF">
              <a:alpha val="4000"/>
            </a:srgbClr>
          </a:solidFill>
          <a:ln/>
        </p:spPr>
      </p:sp>
      <p:sp>
        <p:nvSpPr>
          <p:cNvPr id="25" name="Text 21"/>
          <p:cNvSpPr/>
          <p:nvPr/>
        </p:nvSpPr>
        <p:spPr>
          <a:xfrm>
            <a:off x="5155605" y="326568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PG</a:t>
            </a:r>
            <a:endParaRPr lang="en-US" sz="1000" dirty="0"/>
          </a:p>
        </p:txBody>
      </p:sp>
      <p:sp>
        <p:nvSpPr>
          <p:cNvPr id="26" name="Text 22"/>
          <p:cNvSpPr/>
          <p:nvPr/>
        </p:nvSpPr>
        <p:spPr>
          <a:xfrm>
            <a:off x="8513465" y="3265686"/>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418</a:t>
            </a:r>
            <a:endParaRPr lang="en-US" sz="1000" dirty="0"/>
          </a:p>
        </p:txBody>
      </p:sp>
      <p:sp>
        <p:nvSpPr>
          <p:cNvPr id="27" name="Shape 23"/>
          <p:cNvSpPr/>
          <p:nvPr/>
        </p:nvSpPr>
        <p:spPr>
          <a:xfrm>
            <a:off x="5027315" y="3554115"/>
            <a:ext cx="6709370" cy="371673"/>
          </a:xfrm>
          <a:prstGeom prst="rect">
            <a:avLst/>
          </a:prstGeom>
          <a:solidFill>
            <a:srgbClr val="000000">
              <a:alpha val="4000"/>
            </a:srgbClr>
          </a:solidFill>
          <a:ln/>
        </p:spPr>
      </p:sp>
      <p:sp>
        <p:nvSpPr>
          <p:cNvPr id="28" name="Text 24"/>
          <p:cNvSpPr/>
          <p:nvPr/>
        </p:nvSpPr>
        <p:spPr>
          <a:xfrm>
            <a:off x="5155605" y="363736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G</a:t>
            </a:r>
            <a:endParaRPr lang="en-US" sz="1000" dirty="0"/>
          </a:p>
        </p:txBody>
      </p:sp>
      <p:sp>
        <p:nvSpPr>
          <p:cNvPr id="29" name="Text 25"/>
          <p:cNvSpPr/>
          <p:nvPr/>
        </p:nvSpPr>
        <p:spPr>
          <a:xfrm>
            <a:off x="8513465" y="3637360"/>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41</a:t>
            </a:r>
            <a:endParaRPr lang="en-US" sz="1000" dirty="0"/>
          </a:p>
        </p:txBody>
      </p:sp>
      <p:sp>
        <p:nvSpPr>
          <p:cNvPr id="30" name="Shape 26"/>
          <p:cNvSpPr/>
          <p:nvPr/>
        </p:nvSpPr>
        <p:spPr>
          <a:xfrm>
            <a:off x="5027315" y="3925789"/>
            <a:ext cx="6709370" cy="371673"/>
          </a:xfrm>
          <a:prstGeom prst="rect">
            <a:avLst/>
          </a:prstGeom>
          <a:solidFill>
            <a:srgbClr val="FFFFFF">
              <a:alpha val="4000"/>
            </a:srgbClr>
          </a:solidFill>
          <a:ln/>
        </p:spPr>
      </p:sp>
      <p:sp>
        <p:nvSpPr>
          <p:cNvPr id="31" name="Text 27"/>
          <p:cNvSpPr/>
          <p:nvPr/>
        </p:nvSpPr>
        <p:spPr>
          <a:xfrm>
            <a:off x="5155605" y="400903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NR</a:t>
            </a:r>
            <a:endParaRPr lang="en-US" sz="1000" dirty="0"/>
          </a:p>
        </p:txBody>
      </p:sp>
      <p:sp>
        <p:nvSpPr>
          <p:cNvPr id="32" name="Text 28"/>
          <p:cNvSpPr/>
          <p:nvPr/>
        </p:nvSpPr>
        <p:spPr>
          <a:xfrm>
            <a:off x="8513465" y="4009033"/>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79</a:t>
            </a:r>
            <a:endParaRPr lang="en-US" sz="1000" dirty="0"/>
          </a:p>
        </p:txBody>
      </p:sp>
      <p:sp>
        <p:nvSpPr>
          <p:cNvPr id="33" name="Shape 29"/>
          <p:cNvSpPr/>
          <p:nvPr/>
        </p:nvSpPr>
        <p:spPr>
          <a:xfrm>
            <a:off x="5027315" y="4297462"/>
            <a:ext cx="6709370" cy="371673"/>
          </a:xfrm>
          <a:prstGeom prst="rect">
            <a:avLst/>
          </a:prstGeom>
          <a:solidFill>
            <a:srgbClr val="000000">
              <a:alpha val="4000"/>
            </a:srgbClr>
          </a:solidFill>
          <a:ln/>
        </p:spPr>
      </p:sp>
      <p:sp>
        <p:nvSpPr>
          <p:cNvPr id="34" name="Text 30"/>
          <p:cNvSpPr/>
          <p:nvPr/>
        </p:nvSpPr>
        <p:spPr>
          <a:xfrm>
            <a:off x="5155605" y="4380707"/>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TV-Y7</a:t>
            </a:r>
            <a:endParaRPr lang="en-US" sz="1000" dirty="0"/>
          </a:p>
        </p:txBody>
      </p:sp>
      <p:sp>
        <p:nvSpPr>
          <p:cNvPr id="35" name="Text 31"/>
          <p:cNvSpPr/>
          <p:nvPr/>
        </p:nvSpPr>
        <p:spPr>
          <a:xfrm>
            <a:off x="8513465" y="4380707"/>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333</a:t>
            </a:r>
            <a:endParaRPr lang="en-US" sz="1000" dirty="0"/>
          </a:p>
        </p:txBody>
      </p:sp>
      <p:sp>
        <p:nvSpPr>
          <p:cNvPr id="36" name="Shape 32"/>
          <p:cNvSpPr/>
          <p:nvPr/>
        </p:nvSpPr>
        <p:spPr>
          <a:xfrm>
            <a:off x="5027315" y="4669135"/>
            <a:ext cx="6709370" cy="371673"/>
          </a:xfrm>
          <a:prstGeom prst="rect">
            <a:avLst/>
          </a:prstGeom>
          <a:solidFill>
            <a:srgbClr val="FFFFFF">
              <a:alpha val="4000"/>
            </a:srgbClr>
          </a:solidFill>
          <a:ln/>
        </p:spPr>
      </p:sp>
      <p:sp>
        <p:nvSpPr>
          <p:cNvPr id="37" name="Text 33"/>
          <p:cNvSpPr/>
          <p:nvPr/>
        </p:nvSpPr>
        <p:spPr>
          <a:xfrm>
            <a:off x="5155605" y="4752381"/>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TV-Y</a:t>
            </a:r>
            <a:endParaRPr lang="en-US" sz="1000" dirty="0"/>
          </a:p>
        </p:txBody>
      </p:sp>
      <p:sp>
        <p:nvSpPr>
          <p:cNvPr id="38" name="Text 34"/>
          <p:cNvSpPr/>
          <p:nvPr/>
        </p:nvSpPr>
        <p:spPr>
          <a:xfrm>
            <a:off x="8513465" y="4752381"/>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306</a:t>
            </a:r>
            <a:endParaRPr lang="en-US" sz="1000" dirty="0"/>
          </a:p>
        </p:txBody>
      </p:sp>
      <p:sp>
        <p:nvSpPr>
          <p:cNvPr id="39" name="Shape 35"/>
          <p:cNvSpPr/>
          <p:nvPr/>
        </p:nvSpPr>
        <p:spPr>
          <a:xfrm>
            <a:off x="5027315" y="5040809"/>
            <a:ext cx="6709370" cy="371673"/>
          </a:xfrm>
          <a:prstGeom prst="rect">
            <a:avLst/>
          </a:prstGeom>
          <a:solidFill>
            <a:srgbClr val="000000">
              <a:alpha val="4000"/>
            </a:srgbClr>
          </a:solidFill>
          <a:ln/>
        </p:spPr>
      </p:sp>
      <p:sp>
        <p:nvSpPr>
          <p:cNvPr id="40" name="Text 36"/>
          <p:cNvSpPr/>
          <p:nvPr/>
        </p:nvSpPr>
        <p:spPr>
          <a:xfrm>
            <a:off x="5155605" y="5124054"/>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TV-G</a:t>
            </a:r>
            <a:endParaRPr lang="en-US" sz="1000" dirty="0"/>
          </a:p>
        </p:txBody>
      </p:sp>
      <p:sp>
        <p:nvSpPr>
          <p:cNvPr id="41" name="Text 37"/>
          <p:cNvSpPr/>
          <p:nvPr/>
        </p:nvSpPr>
        <p:spPr>
          <a:xfrm>
            <a:off x="8513465" y="5124054"/>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220</a:t>
            </a:r>
            <a:endParaRPr lang="en-US" sz="1000" dirty="0"/>
          </a:p>
        </p:txBody>
      </p:sp>
      <p:sp>
        <p:nvSpPr>
          <p:cNvPr id="42" name="Shape 38"/>
          <p:cNvSpPr/>
          <p:nvPr/>
        </p:nvSpPr>
        <p:spPr>
          <a:xfrm>
            <a:off x="5027315" y="5412482"/>
            <a:ext cx="6709370" cy="371673"/>
          </a:xfrm>
          <a:prstGeom prst="rect">
            <a:avLst/>
          </a:prstGeom>
          <a:solidFill>
            <a:srgbClr val="FFFFFF">
              <a:alpha val="4000"/>
            </a:srgbClr>
          </a:solidFill>
          <a:ln/>
        </p:spPr>
      </p:sp>
      <p:sp>
        <p:nvSpPr>
          <p:cNvPr id="43" name="Text 39"/>
          <p:cNvSpPr/>
          <p:nvPr/>
        </p:nvSpPr>
        <p:spPr>
          <a:xfrm>
            <a:off x="5155605" y="5495727"/>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TV-Y7-FV</a:t>
            </a:r>
            <a:endParaRPr lang="en-US" sz="1000" dirty="0"/>
          </a:p>
        </p:txBody>
      </p:sp>
      <p:sp>
        <p:nvSpPr>
          <p:cNvPr id="44" name="Text 40"/>
          <p:cNvSpPr/>
          <p:nvPr/>
        </p:nvSpPr>
        <p:spPr>
          <a:xfrm>
            <a:off x="8513465" y="5495727"/>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6</a:t>
            </a:r>
            <a:endParaRPr lang="en-US" sz="1000" dirty="0"/>
          </a:p>
        </p:txBody>
      </p:sp>
      <p:sp>
        <p:nvSpPr>
          <p:cNvPr id="45" name="Shape 41"/>
          <p:cNvSpPr/>
          <p:nvPr/>
        </p:nvSpPr>
        <p:spPr>
          <a:xfrm>
            <a:off x="5027315" y="5784156"/>
            <a:ext cx="6709370" cy="371673"/>
          </a:xfrm>
          <a:prstGeom prst="rect">
            <a:avLst/>
          </a:prstGeom>
          <a:solidFill>
            <a:srgbClr val="000000">
              <a:alpha val="4000"/>
            </a:srgbClr>
          </a:solidFill>
          <a:ln/>
        </p:spPr>
      </p:sp>
      <p:sp>
        <p:nvSpPr>
          <p:cNvPr id="46" name="Text 42"/>
          <p:cNvSpPr/>
          <p:nvPr/>
        </p:nvSpPr>
        <p:spPr>
          <a:xfrm>
            <a:off x="5155605" y="5867401"/>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UR</a:t>
            </a:r>
            <a:endParaRPr lang="en-US" sz="1000" dirty="0"/>
          </a:p>
        </p:txBody>
      </p:sp>
      <p:sp>
        <p:nvSpPr>
          <p:cNvPr id="47" name="Text 43"/>
          <p:cNvSpPr/>
          <p:nvPr/>
        </p:nvSpPr>
        <p:spPr>
          <a:xfrm>
            <a:off x="8513465" y="5867401"/>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3</a:t>
            </a:r>
            <a:endParaRPr lang="en-US" sz="1000" dirty="0"/>
          </a:p>
        </p:txBody>
      </p:sp>
      <p:sp>
        <p:nvSpPr>
          <p:cNvPr id="48" name="Shape 44"/>
          <p:cNvSpPr/>
          <p:nvPr/>
        </p:nvSpPr>
        <p:spPr>
          <a:xfrm>
            <a:off x="5027315" y="6155829"/>
            <a:ext cx="6709370" cy="371673"/>
          </a:xfrm>
          <a:prstGeom prst="rect">
            <a:avLst/>
          </a:prstGeom>
          <a:solidFill>
            <a:srgbClr val="FFFFFF">
              <a:alpha val="4000"/>
            </a:srgbClr>
          </a:solidFill>
          <a:ln/>
        </p:spPr>
      </p:sp>
      <p:sp>
        <p:nvSpPr>
          <p:cNvPr id="49" name="Text 45"/>
          <p:cNvSpPr/>
          <p:nvPr/>
        </p:nvSpPr>
        <p:spPr>
          <a:xfrm>
            <a:off x="5155605" y="6239074"/>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ea typeface="Heebo" pitchFamily="34" charset="-122"/>
                <a:cs typeface="Heebo" pitchFamily="34" charset="-120"/>
              </a:rPr>
              <a:t>NC-17</a:t>
            </a:r>
            <a:endParaRPr lang="en-US" sz="1000" dirty="0"/>
          </a:p>
        </p:txBody>
      </p:sp>
      <p:sp>
        <p:nvSpPr>
          <p:cNvPr id="50" name="Text 46"/>
          <p:cNvSpPr/>
          <p:nvPr/>
        </p:nvSpPr>
        <p:spPr>
          <a:xfrm>
            <a:off x="8513465" y="6239074"/>
            <a:ext cx="3094931" cy="205184"/>
          </a:xfrm>
          <a:prstGeom prst="rect">
            <a:avLst/>
          </a:prstGeom>
          <a:noFill/>
          <a:ln/>
        </p:spPr>
        <p:txBody>
          <a:bodyPr wrap="none" lIns="0" tIns="0" rIns="0" bIns="0" rtlCol="0" anchor="t"/>
          <a:lstStyle/>
          <a:p>
            <a:pPr>
              <a:lnSpc>
                <a:spcPts val="1583"/>
              </a:lnSpc>
            </a:pPr>
            <a:r>
              <a:rPr lang="en-US" sz="1000" dirty="0">
                <a:solidFill>
                  <a:srgbClr val="DCD7E5"/>
                </a:solidFill>
                <a:latin typeface="Heebo" pitchFamily="34" charset="0"/>
                <a:cs typeface="Heebo" pitchFamily="34" charset="-120"/>
              </a:rPr>
              <a:t>3</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64CAC-7F61-470B-9C0E-D097178FE151}"/>
              </a:ext>
            </a:extLst>
          </p:cNvPr>
          <p:cNvPicPr>
            <a:picLocks noChangeAspect="1"/>
          </p:cNvPicPr>
          <p:nvPr/>
        </p:nvPicPr>
        <p:blipFill>
          <a:blip r:embed="rId2"/>
          <a:stretch>
            <a:fillRect/>
          </a:stretch>
        </p:blipFill>
        <p:spPr>
          <a:xfrm>
            <a:off x="488156" y="730250"/>
            <a:ext cx="11215688" cy="5397500"/>
          </a:xfrm>
          <a:prstGeom prst="rect">
            <a:avLst/>
          </a:prstGeom>
        </p:spPr>
      </p:pic>
    </p:spTree>
    <p:extLst>
      <p:ext uri="{BB962C8B-B14F-4D97-AF65-F5344CB8AC3E}">
        <p14:creationId xmlns:p14="http://schemas.microsoft.com/office/powerpoint/2010/main" val="375815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3387" y="320671"/>
            <a:ext cx="7892852" cy="572790"/>
          </a:xfrm>
          <a:prstGeom prst="rect">
            <a:avLst/>
          </a:prstGeom>
          <a:noFill/>
          <a:ln/>
        </p:spPr>
        <p:txBody>
          <a:bodyPr wrap="none" lIns="0" tIns="0" rIns="0" bIns="0" rtlCol="0" anchor="t"/>
          <a:lstStyle/>
          <a:p>
            <a:pPr>
              <a:lnSpc>
                <a:spcPts val="4500"/>
              </a:lnSpc>
            </a:pPr>
            <a:r>
              <a:rPr lang="en-US" sz="3583" dirty="0">
                <a:solidFill>
                  <a:srgbClr val="F2F0F4"/>
                </a:solidFill>
                <a:latin typeface="Montserrat" pitchFamily="34" charset="0"/>
                <a:ea typeface="Montserrat" pitchFamily="34" charset="-122"/>
                <a:cs typeface="Montserrat" pitchFamily="34" charset="-120"/>
              </a:rPr>
              <a:t>Top 10 Movie and TV Show Ratings</a:t>
            </a:r>
            <a:endParaRPr lang="en-US" sz="3583" dirty="0"/>
          </a:p>
        </p:txBody>
      </p:sp>
      <p:sp>
        <p:nvSpPr>
          <p:cNvPr id="4" name="Text 1"/>
          <p:cNvSpPr/>
          <p:nvPr/>
        </p:nvSpPr>
        <p:spPr>
          <a:xfrm>
            <a:off x="653388" y="4201097"/>
            <a:ext cx="10908705" cy="586582"/>
          </a:xfrm>
          <a:prstGeom prst="rect">
            <a:avLst/>
          </a:prstGeom>
          <a:noFill/>
          <a:ln/>
        </p:spPr>
        <p:txBody>
          <a:bodyPr wrap="square" lIns="0" tIns="0" rIns="0" bIns="0" rtlCol="0" anchor="t"/>
          <a:lstStyle/>
          <a:p>
            <a:pPr>
              <a:lnSpc>
                <a:spcPts val="2292"/>
              </a:lnSpc>
            </a:pPr>
            <a:r>
              <a:rPr lang="en-US" sz="1417" dirty="0">
                <a:solidFill>
                  <a:srgbClr val="DCD7E5"/>
                </a:solidFill>
                <a:latin typeface="Heebo" pitchFamily="34" charset="0"/>
                <a:ea typeface="Heebo" pitchFamily="34" charset="-122"/>
                <a:cs typeface="Heebo" pitchFamily="34" charset="-120"/>
              </a:rPr>
              <a:t>Examining the top 10 ratings for both movies and TV shows reveals specific audience preferences and the most popular content categories on Netflix.</a:t>
            </a:r>
            <a:endParaRPr lang="en-US" sz="1417" dirty="0"/>
          </a:p>
        </p:txBody>
      </p:sp>
      <p:pic>
        <p:nvPicPr>
          <p:cNvPr id="5" name="Image 1" descr="preencoded.png"/>
          <p:cNvPicPr>
            <a:picLocks noChangeAspect="1"/>
          </p:cNvPicPr>
          <p:nvPr/>
        </p:nvPicPr>
        <p:blipFill>
          <a:blip r:embed="rId3"/>
          <a:stretch>
            <a:fillRect/>
          </a:stretch>
        </p:blipFill>
        <p:spPr>
          <a:xfrm>
            <a:off x="641647" y="4916190"/>
            <a:ext cx="458292" cy="458292"/>
          </a:xfrm>
          <a:prstGeom prst="rect">
            <a:avLst/>
          </a:prstGeom>
        </p:spPr>
      </p:pic>
      <p:sp>
        <p:nvSpPr>
          <p:cNvPr id="6" name="Text 2"/>
          <p:cNvSpPr/>
          <p:nvPr/>
        </p:nvSpPr>
        <p:spPr>
          <a:xfrm>
            <a:off x="653388" y="5499080"/>
            <a:ext cx="2291656" cy="286444"/>
          </a:xfrm>
          <a:prstGeom prst="rect">
            <a:avLst/>
          </a:prstGeom>
          <a:noFill/>
          <a:ln/>
        </p:spPr>
        <p:txBody>
          <a:bodyPr wrap="none" lIns="0" tIns="0" rIns="0" bIns="0" rtlCol="0" anchor="t"/>
          <a:lstStyle/>
          <a:p>
            <a:pPr>
              <a:lnSpc>
                <a:spcPts val="2250"/>
              </a:lnSpc>
            </a:pPr>
            <a:r>
              <a:rPr lang="en-US" sz="1792" dirty="0">
                <a:solidFill>
                  <a:srgbClr val="DCD7E5"/>
                </a:solidFill>
                <a:latin typeface="Montserrat" pitchFamily="34" charset="0"/>
                <a:ea typeface="Montserrat" pitchFamily="34" charset="-122"/>
                <a:cs typeface="Montserrat" pitchFamily="34" charset="-120"/>
              </a:rPr>
              <a:t>Movies</a:t>
            </a:r>
            <a:endParaRPr lang="en-US" sz="1792" dirty="0"/>
          </a:p>
        </p:txBody>
      </p:sp>
      <p:sp>
        <p:nvSpPr>
          <p:cNvPr id="7" name="Text 3"/>
          <p:cNvSpPr/>
          <p:nvPr/>
        </p:nvSpPr>
        <p:spPr>
          <a:xfrm>
            <a:off x="653388" y="5914033"/>
            <a:ext cx="5316835" cy="586582"/>
          </a:xfrm>
          <a:prstGeom prst="rect">
            <a:avLst/>
          </a:prstGeom>
          <a:noFill/>
          <a:ln/>
        </p:spPr>
        <p:txBody>
          <a:bodyPr wrap="square" lIns="0" tIns="0" rIns="0" bIns="0" rtlCol="0" anchor="t"/>
          <a:lstStyle/>
          <a:p>
            <a:pPr>
              <a:lnSpc>
                <a:spcPts val="2292"/>
              </a:lnSpc>
            </a:pPr>
            <a:r>
              <a:rPr lang="en-US" sz="1417" dirty="0">
                <a:solidFill>
                  <a:srgbClr val="DCD7E5"/>
                </a:solidFill>
                <a:latin typeface="Heebo" pitchFamily="34" charset="0"/>
                <a:ea typeface="Heebo" pitchFamily="34" charset="-122"/>
                <a:cs typeface="Heebo" pitchFamily="34" charset="-120"/>
              </a:rPr>
              <a:t>The most popular movie ratings are TV-MA, TV-14, and R, suggesting a strong emphasis on action, adventure, and family-friendly films.</a:t>
            </a:r>
            <a:endParaRPr lang="en-US" sz="1417" dirty="0"/>
          </a:p>
        </p:txBody>
      </p:sp>
      <p:pic>
        <p:nvPicPr>
          <p:cNvPr id="8" name="Image 2" descr="preencoded.png"/>
          <p:cNvPicPr>
            <a:picLocks noChangeAspect="1"/>
          </p:cNvPicPr>
          <p:nvPr/>
        </p:nvPicPr>
        <p:blipFill>
          <a:blip r:embed="rId4"/>
          <a:stretch>
            <a:fillRect/>
          </a:stretch>
        </p:blipFill>
        <p:spPr>
          <a:xfrm>
            <a:off x="6233418" y="4916190"/>
            <a:ext cx="458292" cy="458292"/>
          </a:xfrm>
          <a:prstGeom prst="rect">
            <a:avLst/>
          </a:prstGeom>
        </p:spPr>
      </p:pic>
      <p:sp>
        <p:nvSpPr>
          <p:cNvPr id="9" name="Text 4"/>
          <p:cNvSpPr/>
          <p:nvPr/>
        </p:nvSpPr>
        <p:spPr>
          <a:xfrm>
            <a:off x="6221679" y="5499079"/>
            <a:ext cx="2291656" cy="286444"/>
          </a:xfrm>
          <a:prstGeom prst="rect">
            <a:avLst/>
          </a:prstGeom>
          <a:noFill/>
          <a:ln/>
        </p:spPr>
        <p:txBody>
          <a:bodyPr wrap="none" lIns="0" tIns="0" rIns="0" bIns="0" rtlCol="0" anchor="t"/>
          <a:lstStyle/>
          <a:p>
            <a:pPr>
              <a:lnSpc>
                <a:spcPts val="2250"/>
              </a:lnSpc>
            </a:pPr>
            <a:r>
              <a:rPr lang="en-US" sz="1792" dirty="0">
                <a:solidFill>
                  <a:srgbClr val="DCD7E5"/>
                </a:solidFill>
                <a:latin typeface="Montserrat" pitchFamily="34" charset="0"/>
                <a:ea typeface="Montserrat" pitchFamily="34" charset="-122"/>
                <a:cs typeface="Montserrat" pitchFamily="34" charset="-120"/>
              </a:rPr>
              <a:t>TV Shows</a:t>
            </a:r>
            <a:endParaRPr lang="en-US" sz="1792" dirty="0"/>
          </a:p>
        </p:txBody>
      </p:sp>
      <p:sp>
        <p:nvSpPr>
          <p:cNvPr id="10" name="Text 5"/>
          <p:cNvSpPr/>
          <p:nvPr/>
        </p:nvSpPr>
        <p:spPr>
          <a:xfrm>
            <a:off x="6221679" y="5914033"/>
            <a:ext cx="5316934" cy="586582"/>
          </a:xfrm>
          <a:prstGeom prst="rect">
            <a:avLst/>
          </a:prstGeom>
          <a:noFill/>
          <a:ln/>
        </p:spPr>
        <p:txBody>
          <a:bodyPr wrap="square" lIns="0" tIns="0" rIns="0" bIns="0" rtlCol="0" anchor="t"/>
          <a:lstStyle/>
          <a:p>
            <a:pPr>
              <a:lnSpc>
                <a:spcPts val="2292"/>
              </a:lnSpc>
            </a:pPr>
            <a:r>
              <a:rPr lang="en-US" sz="1417" dirty="0">
                <a:solidFill>
                  <a:srgbClr val="DCD7E5"/>
                </a:solidFill>
                <a:latin typeface="Heebo" pitchFamily="34" charset="0"/>
                <a:ea typeface="Heebo" pitchFamily="34" charset="-122"/>
                <a:cs typeface="Heebo" pitchFamily="34" charset="-120"/>
              </a:rPr>
              <a:t>The top TV show ratings are TV-MA and TV-14, aligning with the platform's overall focus on mature and dramatic content.</a:t>
            </a:r>
            <a:endParaRPr lang="en-US" sz="1417" dirty="0"/>
          </a:p>
        </p:txBody>
      </p:sp>
      <p:pic>
        <p:nvPicPr>
          <p:cNvPr id="3074" name="Picture 2">
            <a:extLst>
              <a:ext uri="{FF2B5EF4-FFF2-40B4-BE49-F238E27FC236}">
                <a16:creationId xmlns:a16="http://schemas.microsoft.com/office/drawing/2014/main" id="{0A3B4CEC-4435-4EA3-A691-FD7DC7021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88" y="1018059"/>
            <a:ext cx="3654880" cy="3049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AAAD508-4DAF-4649-A773-98A6B16BE8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419" y="1018057"/>
            <a:ext cx="3521013" cy="3041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6746" y="372964"/>
            <a:ext cx="4242594" cy="423268"/>
          </a:xfrm>
          <a:prstGeom prst="rect">
            <a:avLst/>
          </a:prstGeom>
          <a:noFill/>
          <a:ln/>
        </p:spPr>
        <p:txBody>
          <a:bodyPr wrap="none" lIns="0" tIns="0" rIns="0" bIns="0" rtlCol="0" anchor="t"/>
          <a:lstStyle/>
          <a:p>
            <a:pPr>
              <a:lnSpc>
                <a:spcPts val="3292"/>
              </a:lnSpc>
            </a:pPr>
            <a:r>
              <a:rPr lang="en-US" sz="2625" dirty="0">
                <a:solidFill>
                  <a:srgbClr val="F2F0F4"/>
                </a:solidFill>
                <a:latin typeface="Montserrat" pitchFamily="34" charset="0"/>
                <a:ea typeface="Montserrat" pitchFamily="34" charset="-122"/>
                <a:cs typeface="Montserrat" pitchFamily="34" charset="-120"/>
              </a:rPr>
              <a:t>Top 5 Directors on Netflix</a:t>
            </a:r>
            <a:endParaRPr lang="en-US" sz="2625" dirty="0"/>
          </a:p>
        </p:txBody>
      </p:sp>
      <p:pic>
        <p:nvPicPr>
          <p:cNvPr id="3" name="Image 0" descr="preencoded.png"/>
          <p:cNvPicPr>
            <a:picLocks noChangeAspect="1"/>
          </p:cNvPicPr>
          <p:nvPr/>
        </p:nvPicPr>
        <p:blipFill>
          <a:blip r:embed="rId3"/>
          <a:stretch>
            <a:fillRect/>
          </a:stretch>
        </p:blipFill>
        <p:spPr>
          <a:xfrm>
            <a:off x="476746" y="1067098"/>
            <a:ext cx="677168" cy="1083568"/>
          </a:xfrm>
          <a:prstGeom prst="rect">
            <a:avLst/>
          </a:prstGeom>
        </p:spPr>
      </p:pic>
      <p:sp>
        <p:nvSpPr>
          <p:cNvPr id="4" name="Text 1"/>
          <p:cNvSpPr/>
          <p:nvPr/>
        </p:nvSpPr>
        <p:spPr>
          <a:xfrm>
            <a:off x="1357015" y="1202532"/>
            <a:ext cx="1693068" cy="211534"/>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rPr>
              <a:t>Rajiv </a:t>
            </a:r>
            <a:r>
              <a:rPr lang="en-US" sz="1292" dirty="0" err="1">
                <a:solidFill>
                  <a:srgbClr val="DCD7E5"/>
                </a:solidFill>
                <a:latin typeface="Montserrat" pitchFamily="34" charset="0"/>
              </a:rPr>
              <a:t>Chilaka</a:t>
            </a:r>
            <a:endParaRPr lang="en-US" sz="1292" dirty="0"/>
          </a:p>
        </p:txBody>
      </p:sp>
      <p:sp>
        <p:nvSpPr>
          <p:cNvPr id="5" name="Text 2"/>
          <p:cNvSpPr/>
          <p:nvPr/>
        </p:nvSpPr>
        <p:spPr>
          <a:xfrm>
            <a:off x="1357016" y="1495326"/>
            <a:ext cx="10358239" cy="216694"/>
          </a:xfrm>
          <a:prstGeom prst="rect">
            <a:avLst/>
          </a:prstGeom>
          <a:noFill/>
          <a:ln/>
        </p:spPr>
        <p:txBody>
          <a:bodyPr wrap="none" lIns="0" tIns="0" rIns="0" bIns="0" rtlCol="0" anchor="t"/>
          <a:lstStyle/>
          <a:p>
            <a:pPr>
              <a:lnSpc>
                <a:spcPts val="1667"/>
              </a:lnSpc>
            </a:pPr>
            <a:r>
              <a:rPr lang="en-US" sz="1167" dirty="0">
                <a:solidFill>
                  <a:srgbClr val="DCD7E5"/>
                </a:solidFill>
                <a:latin typeface="Montserrat" pitchFamily="34" charset="0"/>
              </a:rPr>
              <a:t>Rajiv </a:t>
            </a:r>
            <a:r>
              <a:rPr lang="en-US" sz="1167" dirty="0" err="1">
                <a:solidFill>
                  <a:srgbClr val="DCD7E5"/>
                </a:solidFill>
                <a:latin typeface="Montserrat" pitchFamily="34" charset="0"/>
              </a:rPr>
              <a:t>Chilaka</a:t>
            </a:r>
            <a:r>
              <a:rPr lang="en-US" sz="1042" dirty="0">
                <a:solidFill>
                  <a:srgbClr val="DCD7E5"/>
                </a:solidFill>
                <a:latin typeface="Heebo" pitchFamily="34" charset="0"/>
                <a:ea typeface="Heebo" pitchFamily="34" charset="-122"/>
                <a:cs typeface="Heebo" pitchFamily="34" charset="-120"/>
              </a:rPr>
              <a:t> is the director with the most movies and TV shows on Netflix.</a:t>
            </a:r>
            <a:endParaRPr lang="en-US" sz="1042" dirty="0"/>
          </a:p>
        </p:txBody>
      </p:sp>
      <p:pic>
        <p:nvPicPr>
          <p:cNvPr id="6" name="Image 1" descr="preencoded.png"/>
          <p:cNvPicPr>
            <a:picLocks noChangeAspect="1"/>
          </p:cNvPicPr>
          <p:nvPr/>
        </p:nvPicPr>
        <p:blipFill>
          <a:blip r:embed="rId4"/>
          <a:stretch>
            <a:fillRect/>
          </a:stretch>
        </p:blipFill>
        <p:spPr>
          <a:xfrm>
            <a:off x="476746" y="2150666"/>
            <a:ext cx="677168" cy="1083568"/>
          </a:xfrm>
          <a:prstGeom prst="rect">
            <a:avLst/>
          </a:prstGeom>
        </p:spPr>
      </p:pic>
      <p:sp>
        <p:nvSpPr>
          <p:cNvPr id="7" name="Text 3"/>
          <p:cNvSpPr/>
          <p:nvPr/>
        </p:nvSpPr>
        <p:spPr>
          <a:xfrm>
            <a:off x="1357015" y="2286100"/>
            <a:ext cx="1693068" cy="211534"/>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rPr>
              <a:t>Alastair </a:t>
            </a:r>
            <a:r>
              <a:rPr lang="en-US" sz="1292" dirty="0" err="1">
                <a:solidFill>
                  <a:srgbClr val="DCD7E5"/>
                </a:solidFill>
                <a:latin typeface="Montserrat" pitchFamily="34" charset="0"/>
              </a:rPr>
              <a:t>Fothergill</a:t>
            </a:r>
            <a:endParaRPr lang="en-US" sz="1292" dirty="0"/>
          </a:p>
        </p:txBody>
      </p:sp>
      <p:sp>
        <p:nvSpPr>
          <p:cNvPr id="8" name="Text 4"/>
          <p:cNvSpPr/>
          <p:nvPr/>
        </p:nvSpPr>
        <p:spPr>
          <a:xfrm>
            <a:off x="1357016" y="2578895"/>
            <a:ext cx="10358239" cy="216694"/>
          </a:xfrm>
          <a:prstGeom prst="rect">
            <a:avLst/>
          </a:prstGeom>
          <a:noFill/>
          <a:ln/>
        </p:spPr>
        <p:txBody>
          <a:bodyPr wrap="none" lIns="0" tIns="0" rIns="0" bIns="0" rtlCol="0" anchor="t"/>
          <a:lstStyle/>
          <a:p>
            <a:pPr>
              <a:lnSpc>
                <a:spcPts val="1667"/>
              </a:lnSpc>
            </a:pPr>
            <a:r>
              <a:rPr lang="en-US" sz="1167" dirty="0">
                <a:solidFill>
                  <a:srgbClr val="DCD7E5"/>
                </a:solidFill>
                <a:latin typeface="Montserrat" pitchFamily="34" charset="0"/>
              </a:rPr>
              <a:t>Alastair </a:t>
            </a:r>
            <a:r>
              <a:rPr lang="en-US" sz="1167" dirty="0" err="1">
                <a:solidFill>
                  <a:srgbClr val="DCD7E5"/>
                </a:solidFill>
                <a:latin typeface="Montserrat" pitchFamily="34" charset="0"/>
              </a:rPr>
              <a:t>Fothergill</a:t>
            </a:r>
            <a:r>
              <a:rPr lang="en-US" sz="1167" dirty="0">
                <a:solidFill>
                  <a:srgbClr val="DCD7E5"/>
                </a:solidFill>
                <a:latin typeface="Montserrat" pitchFamily="34" charset="0"/>
              </a:rPr>
              <a:t> </a:t>
            </a:r>
            <a:r>
              <a:rPr lang="en-US" sz="1042" dirty="0">
                <a:solidFill>
                  <a:srgbClr val="DCD7E5"/>
                </a:solidFill>
                <a:latin typeface="Heebo" pitchFamily="34" charset="0"/>
                <a:ea typeface="Heebo" pitchFamily="34" charset="-122"/>
                <a:cs typeface="Heebo" pitchFamily="34" charset="-120"/>
              </a:rPr>
              <a:t>is the second most prolific director on Netflix.</a:t>
            </a:r>
            <a:endParaRPr lang="en-US" sz="1042" dirty="0"/>
          </a:p>
        </p:txBody>
      </p:sp>
      <p:pic>
        <p:nvPicPr>
          <p:cNvPr id="9" name="Image 2" descr="preencoded.png"/>
          <p:cNvPicPr>
            <a:picLocks noChangeAspect="1"/>
          </p:cNvPicPr>
          <p:nvPr/>
        </p:nvPicPr>
        <p:blipFill>
          <a:blip r:embed="rId5"/>
          <a:stretch>
            <a:fillRect/>
          </a:stretch>
        </p:blipFill>
        <p:spPr>
          <a:xfrm>
            <a:off x="476746" y="3234234"/>
            <a:ext cx="677168" cy="1083568"/>
          </a:xfrm>
          <a:prstGeom prst="rect">
            <a:avLst/>
          </a:prstGeom>
        </p:spPr>
      </p:pic>
      <p:sp>
        <p:nvSpPr>
          <p:cNvPr id="10" name="Text 5"/>
          <p:cNvSpPr/>
          <p:nvPr/>
        </p:nvSpPr>
        <p:spPr>
          <a:xfrm>
            <a:off x="1357015" y="3369668"/>
            <a:ext cx="1693068" cy="211534"/>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rPr>
              <a:t>Raul Campos, Jan Suter</a:t>
            </a:r>
            <a:endParaRPr lang="en-US" sz="1292" dirty="0"/>
          </a:p>
        </p:txBody>
      </p:sp>
      <p:sp>
        <p:nvSpPr>
          <p:cNvPr id="11" name="Text 6"/>
          <p:cNvSpPr/>
          <p:nvPr/>
        </p:nvSpPr>
        <p:spPr>
          <a:xfrm>
            <a:off x="1357016" y="3662462"/>
            <a:ext cx="10358239" cy="216694"/>
          </a:xfrm>
          <a:prstGeom prst="rect">
            <a:avLst/>
          </a:prstGeom>
          <a:noFill/>
          <a:ln/>
        </p:spPr>
        <p:txBody>
          <a:bodyPr wrap="none" lIns="0" tIns="0" rIns="0" bIns="0" rtlCol="0" anchor="t"/>
          <a:lstStyle/>
          <a:p>
            <a:pPr>
              <a:lnSpc>
                <a:spcPts val="1667"/>
              </a:lnSpc>
            </a:pPr>
            <a:r>
              <a:rPr lang="en-US" sz="1167" dirty="0">
                <a:solidFill>
                  <a:srgbClr val="DCD7E5"/>
                </a:solidFill>
                <a:latin typeface="Montserrat" pitchFamily="34" charset="0"/>
              </a:rPr>
              <a:t>Raul Campos, Jan Suter</a:t>
            </a:r>
            <a:r>
              <a:rPr lang="en-US" sz="1042" dirty="0">
                <a:solidFill>
                  <a:srgbClr val="DCD7E5"/>
                </a:solidFill>
                <a:latin typeface="Heebo" pitchFamily="34" charset="0"/>
                <a:ea typeface="Heebo" pitchFamily="34" charset="-122"/>
                <a:cs typeface="Heebo" pitchFamily="34" charset="-120"/>
              </a:rPr>
              <a:t> is the third most prolific director on Netflix.</a:t>
            </a:r>
            <a:endParaRPr lang="en-US" sz="1042" dirty="0"/>
          </a:p>
        </p:txBody>
      </p:sp>
      <p:pic>
        <p:nvPicPr>
          <p:cNvPr id="12" name="Image 3" descr="preencoded.png"/>
          <p:cNvPicPr>
            <a:picLocks noChangeAspect="1"/>
          </p:cNvPicPr>
          <p:nvPr/>
        </p:nvPicPr>
        <p:blipFill>
          <a:blip r:embed="rId6"/>
          <a:stretch>
            <a:fillRect/>
          </a:stretch>
        </p:blipFill>
        <p:spPr>
          <a:xfrm>
            <a:off x="476746" y="4317802"/>
            <a:ext cx="677168" cy="1083568"/>
          </a:xfrm>
          <a:prstGeom prst="rect">
            <a:avLst/>
          </a:prstGeom>
        </p:spPr>
      </p:pic>
      <p:sp>
        <p:nvSpPr>
          <p:cNvPr id="13" name="Text 7"/>
          <p:cNvSpPr/>
          <p:nvPr/>
        </p:nvSpPr>
        <p:spPr>
          <a:xfrm>
            <a:off x="1357015" y="4453236"/>
            <a:ext cx="1693068" cy="211534"/>
          </a:xfrm>
          <a:prstGeom prst="rect">
            <a:avLst/>
          </a:prstGeom>
          <a:noFill/>
          <a:ln/>
        </p:spPr>
        <p:txBody>
          <a:bodyPr wrap="none" lIns="0" tIns="0" rIns="0" bIns="0" rtlCol="0" anchor="t"/>
          <a:lstStyle/>
          <a:p>
            <a:pPr>
              <a:lnSpc>
                <a:spcPts val="1625"/>
              </a:lnSpc>
            </a:pPr>
            <a:r>
              <a:rPr lang="en-US" sz="1292" dirty="0" err="1">
                <a:solidFill>
                  <a:srgbClr val="DCD7E5"/>
                </a:solidFill>
                <a:latin typeface="Montserrat" pitchFamily="34" charset="0"/>
              </a:rPr>
              <a:t>Suhas</a:t>
            </a:r>
            <a:r>
              <a:rPr lang="en-US" sz="1292" dirty="0">
                <a:solidFill>
                  <a:srgbClr val="DCD7E5"/>
                </a:solidFill>
                <a:latin typeface="Montserrat" pitchFamily="34" charset="0"/>
              </a:rPr>
              <a:t> </a:t>
            </a:r>
            <a:r>
              <a:rPr lang="en-US" sz="1292" dirty="0" err="1">
                <a:solidFill>
                  <a:srgbClr val="DCD7E5"/>
                </a:solidFill>
                <a:latin typeface="Montserrat" pitchFamily="34" charset="0"/>
              </a:rPr>
              <a:t>Kadav</a:t>
            </a:r>
            <a:endParaRPr lang="en-US" sz="1292" dirty="0"/>
          </a:p>
        </p:txBody>
      </p:sp>
      <p:sp>
        <p:nvSpPr>
          <p:cNvPr id="14" name="Text 8"/>
          <p:cNvSpPr/>
          <p:nvPr/>
        </p:nvSpPr>
        <p:spPr>
          <a:xfrm>
            <a:off x="1357016" y="4746031"/>
            <a:ext cx="10358239" cy="216694"/>
          </a:xfrm>
          <a:prstGeom prst="rect">
            <a:avLst/>
          </a:prstGeom>
          <a:noFill/>
          <a:ln/>
        </p:spPr>
        <p:txBody>
          <a:bodyPr wrap="none" lIns="0" tIns="0" rIns="0" bIns="0" rtlCol="0" anchor="t"/>
          <a:lstStyle/>
          <a:p>
            <a:pPr>
              <a:lnSpc>
                <a:spcPts val="1667"/>
              </a:lnSpc>
            </a:pPr>
            <a:r>
              <a:rPr lang="en-US" sz="1167" dirty="0" err="1">
                <a:solidFill>
                  <a:srgbClr val="DCD7E5"/>
                </a:solidFill>
                <a:latin typeface="Montserrat" pitchFamily="34" charset="0"/>
              </a:rPr>
              <a:t>Suhas</a:t>
            </a:r>
            <a:r>
              <a:rPr lang="en-US" sz="1167" dirty="0">
                <a:solidFill>
                  <a:srgbClr val="DCD7E5"/>
                </a:solidFill>
                <a:latin typeface="Montserrat" pitchFamily="34" charset="0"/>
              </a:rPr>
              <a:t> </a:t>
            </a:r>
            <a:r>
              <a:rPr lang="en-US" sz="1167" dirty="0" err="1">
                <a:solidFill>
                  <a:srgbClr val="DCD7E5"/>
                </a:solidFill>
                <a:latin typeface="Montserrat" pitchFamily="34" charset="0"/>
              </a:rPr>
              <a:t>Kadav</a:t>
            </a:r>
            <a:r>
              <a:rPr lang="en-US" sz="1042" dirty="0">
                <a:solidFill>
                  <a:srgbClr val="DCD7E5"/>
                </a:solidFill>
                <a:latin typeface="Heebo" pitchFamily="34" charset="0"/>
                <a:ea typeface="Heebo" pitchFamily="34" charset="-122"/>
                <a:cs typeface="Heebo" pitchFamily="34" charset="-120"/>
              </a:rPr>
              <a:t> is the fourth most prolific director on Netflix.</a:t>
            </a:r>
            <a:endParaRPr lang="en-US" sz="1042" dirty="0"/>
          </a:p>
        </p:txBody>
      </p:sp>
      <p:pic>
        <p:nvPicPr>
          <p:cNvPr id="15" name="Image 4" descr="preencoded.png"/>
          <p:cNvPicPr>
            <a:picLocks noChangeAspect="1"/>
          </p:cNvPicPr>
          <p:nvPr/>
        </p:nvPicPr>
        <p:blipFill>
          <a:blip r:embed="rId7"/>
          <a:stretch>
            <a:fillRect/>
          </a:stretch>
        </p:blipFill>
        <p:spPr>
          <a:xfrm>
            <a:off x="476746" y="5401369"/>
            <a:ext cx="677168" cy="1083568"/>
          </a:xfrm>
          <a:prstGeom prst="rect">
            <a:avLst/>
          </a:prstGeom>
        </p:spPr>
      </p:pic>
      <p:sp>
        <p:nvSpPr>
          <p:cNvPr id="16" name="Text 9"/>
          <p:cNvSpPr/>
          <p:nvPr/>
        </p:nvSpPr>
        <p:spPr>
          <a:xfrm>
            <a:off x="1357015" y="5536804"/>
            <a:ext cx="1693068" cy="211534"/>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rPr>
              <a:t>Marcus </a:t>
            </a:r>
            <a:r>
              <a:rPr lang="en-US" sz="1292" dirty="0" err="1">
                <a:solidFill>
                  <a:srgbClr val="DCD7E5"/>
                </a:solidFill>
                <a:latin typeface="Montserrat" pitchFamily="34" charset="0"/>
              </a:rPr>
              <a:t>Raboy</a:t>
            </a:r>
            <a:endParaRPr lang="en-US" sz="1292" dirty="0"/>
          </a:p>
        </p:txBody>
      </p:sp>
      <p:sp>
        <p:nvSpPr>
          <p:cNvPr id="17" name="Text 10"/>
          <p:cNvSpPr/>
          <p:nvPr/>
        </p:nvSpPr>
        <p:spPr>
          <a:xfrm>
            <a:off x="1357016" y="5829598"/>
            <a:ext cx="10358239" cy="216694"/>
          </a:xfrm>
          <a:prstGeom prst="rect">
            <a:avLst/>
          </a:prstGeom>
          <a:noFill/>
          <a:ln/>
        </p:spPr>
        <p:txBody>
          <a:bodyPr wrap="none" lIns="0" tIns="0" rIns="0" bIns="0" rtlCol="0" anchor="t"/>
          <a:lstStyle/>
          <a:p>
            <a:pPr>
              <a:lnSpc>
                <a:spcPts val="1667"/>
              </a:lnSpc>
            </a:pPr>
            <a:r>
              <a:rPr lang="en-US" sz="1042" dirty="0">
                <a:solidFill>
                  <a:srgbClr val="DCD7E5"/>
                </a:solidFill>
                <a:latin typeface="Heebo" pitchFamily="34" charset="0"/>
                <a:ea typeface="Heebo" pitchFamily="34" charset="-122"/>
                <a:cs typeface="Heebo" pitchFamily="34" charset="-120"/>
              </a:rPr>
              <a:t>Marcus </a:t>
            </a:r>
            <a:r>
              <a:rPr lang="en-US" sz="1042" dirty="0" err="1">
                <a:solidFill>
                  <a:srgbClr val="DCD7E5"/>
                </a:solidFill>
                <a:latin typeface="Heebo" pitchFamily="34" charset="0"/>
                <a:ea typeface="Heebo" pitchFamily="34" charset="-122"/>
                <a:cs typeface="Heebo" pitchFamily="34" charset="-120"/>
              </a:rPr>
              <a:t>Raboy</a:t>
            </a:r>
            <a:r>
              <a:rPr lang="en-US" sz="1042" dirty="0">
                <a:solidFill>
                  <a:srgbClr val="DCD7E5"/>
                </a:solidFill>
                <a:latin typeface="Heebo" pitchFamily="34" charset="0"/>
                <a:ea typeface="Heebo" pitchFamily="34" charset="-122"/>
                <a:cs typeface="Heebo" pitchFamily="34" charset="-120"/>
              </a:rPr>
              <a:t> is the fifth most prolific director on Netflix.</a:t>
            </a:r>
            <a:endParaRPr lang="en-US" sz="1042" dirty="0"/>
          </a:p>
        </p:txBody>
      </p:sp>
      <p:pic>
        <p:nvPicPr>
          <p:cNvPr id="20" name="Picture 19">
            <a:extLst>
              <a:ext uri="{FF2B5EF4-FFF2-40B4-BE49-F238E27FC236}">
                <a16:creationId xmlns:a16="http://schemas.microsoft.com/office/drawing/2014/main" id="{113C1D5B-6048-48F1-B827-30BC4205D174}"/>
              </a:ext>
            </a:extLst>
          </p:cNvPr>
          <p:cNvPicPr>
            <a:picLocks noChangeAspect="1"/>
          </p:cNvPicPr>
          <p:nvPr/>
        </p:nvPicPr>
        <p:blipFill>
          <a:blip r:embed="rId8"/>
          <a:stretch>
            <a:fillRect/>
          </a:stretch>
        </p:blipFill>
        <p:spPr>
          <a:xfrm>
            <a:off x="6262109" y="1815047"/>
            <a:ext cx="5453145" cy="37490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467916" y="576957"/>
            <a:ext cx="6056511" cy="417810"/>
          </a:xfrm>
          <a:prstGeom prst="rect">
            <a:avLst/>
          </a:prstGeom>
          <a:noFill/>
          <a:ln/>
        </p:spPr>
        <p:txBody>
          <a:bodyPr wrap="none" lIns="0" tIns="0" rIns="0" bIns="0" rtlCol="0" anchor="t"/>
          <a:lstStyle/>
          <a:p>
            <a:pPr>
              <a:lnSpc>
                <a:spcPts val="3250"/>
              </a:lnSpc>
            </a:pPr>
            <a:r>
              <a:rPr lang="en-US" sz="2625" dirty="0">
                <a:solidFill>
                  <a:srgbClr val="F2F0F4"/>
                </a:solidFill>
                <a:latin typeface="Montserrat" pitchFamily="34" charset="0"/>
                <a:ea typeface="Montserrat" pitchFamily="34" charset="-122"/>
                <a:cs typeface="Montserrat" pitchFamily="34" charset="-120"/>
              </a:rPr>
              <a:t>Top 10 Content Categories on Netflix</a:t>
            </a:r>
            <a:endParaRPr lang="en-US" sz="2625" dirty="0"/>
          </a:p>
        </p:txBody>
      </p:sp>
      <p:pic>
        <p:nvPicPr>
          <p:cNvPr id="5" name="Image 2" descr="preencoded.png"/>
          <p:cNvPicPr>
            <a:picLocks noChangeAspect="1"/>
          </p:cNvPicPr>
          <p:nvPr/>
        </p:nvPicPr>
        <p:blipFill>
          <a:blip r:embed="rId3"/>
          <a:stretch>
            <a:fillRect/>
          </a:stretch>
        </p:blipFill>
        <p:spPr>
          <a:xfrm>
            <a:off x="467916" y="1195289"/>
            <a:ext cx="334169" cy="334169"/>
          </a:xfrm>
          <a:prstGeom prst="rect">
            <a:avLst/>
          </a:prstGeom>
        </p:spPr>
      </p:pic>
      <p:sp>
        <p:nvSpPr>
          <p:cNvPr id="6" name="Text 1"/>
          <p:cNvSpPr/>
          <p:nvPr/>
        </p:nvSpPr>
        <p:spPr>
          <a:xfrm>
            <a:off x="467916" y="1663105"/>
            <a:ext cx="1671142" cy="208856"/>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ea typeface="Montserrat" pitchFamily="34" charset="-122"/>
                <a:cs typeface="Montserrat" pitchFamily="34" charset="-120"/>
              </a:rPr>
              <a:t>Documentaries</a:t>
            </a:r>
            <a:endParaRPr lang="en-US" sz="1292" dirty="0"/>
          </a:p>
        </p:txBody>
      </p:sp>
      <p:sp>
        <p:nvSpPr>
          <p:cNvPr id="7" name="Text 2"/>
          <p:cNvSpPr/>
          <p:nvPr/>
        </p:nvSpPr>
        <p:spPr>
          <a:xfrm>
            <a:off x="467916" y="1952129"/>
            <a:ext cx="6684169" cy="213817"/>
          </a:xfrm>
          <a:prstGeom prst="rect">
            <a:avLst/>
          </a:prstGeom>
          <a:noFill/>
          <a:ln/>
        </p:spPr>
        <p:txBody>
          <a:bodyPr wrap="none" lIns="0" tIns="0" rIns="0" bIns="0" rtlCol="0" anchor="t"/>
          <a:lstStyle/>
          <a:p>
            <a:pPr>
              <a:lnSpc>
                <a:spcPts val="1667"/>
              </a:lnSpc>
            </a:pPr>
            <a:r>
              <a:rPr lang="en-US" sz="1042" dirty="0">
                <a:solidFill>
                  <a:srgbClr val="DCD7E5"/>
                </a:solidFill>
                <a:latin typeface="Heebo" pitchFamily="34" charset="0"/>
                <a:ea typeface="Heebo" pitchFamily="34" charset="-122"/>
                <a:cs typeface="Heebo" pitchFamily="34" charset="-120"/>
              </a:rPr>
              <a:t>Documentaries are a popular category on Netflix.</a:t>
            </a:r>
            <a:endParaRPr lang="en-US" sz="1042" dirty="0"/>
          </a:p>
        </p:txBody>
      </p:sp>
      <p:pic>
        <p:nvPicPr>
          <p:cNvPr id="8" name="Image 3" descr="preencoded.png"/>
          <p:cNvPicPr>
            <a:picLocks noChangeAspect="1"/>
          </p:cNvPicPr>
          <p:nvPr/>
        </p:nvPicPr>
        <p:blipFill>
          <a:blip r:embed="rId4"/>
          <a:stretch>
            <a:fillRect/>
          </a:stretch>
        </p:blipFill>
        <p:spPr>
          <a:xfrm>
            <a:off x="467916" y="2566988"/>
            <a:ext cx="334169" cy="334169"/>
          </a:xfrm>
          <a:prstGeom prst="rect">
            <a:avLst/>
          </a:prstGeom>
        </p:spPr>
      </p:pic>
      <p:sp>
        <p:nvSpPr>
          <p:cNvPr id="9" name="Text 3"/>
          <p:cNvSpPr/>
          <p:nvPr/>
        </p:nvSpPr>
        <p:spPr>
          <a:xfrm>
            <a:off x="467916" y="3034805"/>
            <a:ext cx="1671142" cy="208856"/>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ea typeface="Montserrat" pitchFamily="34" charset="-122"/>
                <a:cs typeface="Montserrat" pitchFamily="34" charset="-120"/>
              </a:rPr>
              <a:t>Comedies</a:t>
            </a:r>
            <a:endParaRPr lang="en-US" sz="1292" dirty="0"/>
          </a:p>
        </p:txBody>
      </p:sp>
      <p:sp>
        <p:nvSpPr>
          <p:cNvPr id="10" name="Text 4"/>
          <p:cNvSpPr/>
          <p:nvPr/>
        </p:nvSpPr>
        <p:spPr>
          <a:xfrm>
            <a:off x="467916" y="3323828"/>
            <a:ext cx="6684169" cy="213817"/>
          </a:xfrm>
          <a:prstGeom prst="rect">
            <a:avLst/>
          </a:prstGeom>
          <a:noFill/>
          <a:ln/>
        </p:spPr>
        <p:txBody>
          <a:bodyPr wrap="none" lIns="0" tIns="0" rIns="0" bIns="0" rtlCol="0" anchor="t"/>
          <a:lstStyle/>
          <a:p>
            <a:pPr>
              <a:lnSpc>
                <a:spcPts val="1667"/>
              </a:lnSpc>
            </a:pPr>
            <a:r>
              <a:rPr lang="en-US" sz="1042" dirty="0">
                <a:solidFill>
                  <a:srgbClr val="DCD7E5"/>
                </a:solidFill>
                <a:latin typeface="Heebo" pitchFamily="34" charset="0"/>
                <a:ea typeface="Heebo" pitchFamily="34" charset="-122"/>
                <a:cs typeface="Heebo" pitchFamily="34" charset="-120"/>
              </a:rPr>
              <a:t>Comedies are a popular category on Netflix.</a:t>
            </a:r>
            <a:endParaRPr lang="en-US" sz="1042" dirty="0"/>
          </a:p>
        </p:txBody>
      </p:sp>
      <p:pic>
        <p:nvPicPr>
          <p:cNvPr id="11" name="Image 4" descr="preencoded.png"/>
          <p:cNvPicPr>
            <a:picLocks noChangeAspect="1"/>
          </p:cNvPicPr>
          <p:nvPr/>
        </p:nvPicPr>
        <p:blipFill>
          <a:blip r:embed="rId5"/>
          <a:stretch>
            <a:fillRect/>
          </a:stretch>
        </p:blipFill>
        <p:spPr>
          <a:xfrm>
            <a:off x="467916" y="3938687"/>
            <a:ext cx="334169" cy="334169"/>
          </a:xfrm>
          <a:prstGeom prst="rect">
            <a:avLst/>
          </a:prstGeom>
        </p:spPr>
      </p:pic>
      <p:sp>
        <p:nvSpPr>
          <p:cNvPr id="12" name="Text 5"/>
          <p:cNvSpPr/>
          <p:nvPr/>
        </p:nvSpPr>
        <p:spPr>
          <a:xfrm>
            <a:off x="467916" y="4406504"/>
            <a:ext cx="1671142" cy="208856"/>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ea typeface="Montserrat" pitchFamily="34" charset="-122"/>
                <a:cs typeface="Montserrat" pitchFamily="34" charset="-120"/>
              </a:rPr>
              <a:t>Dramas</a:t>
            </a:r>
            <a:endParaRPr lang="en-US" sz="1292" dirty="0"/>
          </a:p>
        </p:txBody>
      </p:sp>
      <p:sp>
        <p:nvSpPr>
          <p:cNvPr id="13" name="Text 6"/>
          <p:cNvSpPr/>
          <p:nvPr/>
        </p:nvSpPr>
        <p:spPr>
          <a:xfrm>
            <a:off x="467916" y="4695527"/>
            <a:ext cx="6684169" cy="213817"/>
          </a:xfrm>
          <a:prstGeom prst="rect">
            <a:avLst/>
          </a:prstGeom>
          <a:noFill/>
          <a:ln/>
        </p:spPr>
        <p:txBody>
          <a:bodyPr wrap="none" lIns="0" tIns="0" rIns="0" bIns="0" rtlCol="0" anchor="t"/>
          <a:lstStyle/>
          <a:p>
            <a:pPr>
              <a:lnSpc>
                <a:spcPts val="1667"/>
              </a:lnSpc>
            </a:pPr>
            <a:r>
              <a:rPr lang="en-US" sz="1042" dirty="0">
                <a:solidFill>
                  <a:srgbClr val="DCD7E5"/>
                </a:solidFill>
                <a:latin typeface="Heebo" pitchFamily="34" charset="0"/>
                <a:ea typeface="Heebo" pitchFamily="34" charset="-122"/>
                <a:cs typeface="Heebo" pitchFamily="34" charset="-120"/>
              </a:rPr>
              <a:t>Dramas are a popular category on Netflix.</a:t>
            </a:r>
            <a:endParaRPr lang="en-US" sz="1042" dirty="0"/>
          </a:p>
        </p:txBody>
      </p:sp>
      <p:pic>
        <p:nvPicPr>
          <p:cNvPr id="14" name="Image 5" descr="preencoded.png"/>
          <p:cNvPicPr>
            <a:picLocks noChangeAspect="1"/>
          </p:cNvPicPr>
          <p:nvPr/>
        </p:nvPicPr>
        <p:blipFill>
          <a:blip r:embed="rId6"/>
          <a:stretch>
            <a:fillRect/>
          </a:stretch>
        </p:blipFill>
        <p:spPr>
          <a:xfrm>
            <a:off x="467916" y="5310386"/>
            <a:ext cx="334169" cy="334169"/>
          </a:xfrm>
          <a:prstGeom prst="rect">
            <a:avLst/>
          </a:prstGeom>
        </p:spPr>
      </p:pic>
      <p:sp>
        <p:nvSpPr>
          <p:cNvPr id="15" name="Text 7"/>
          <p:cNvSpPr/>
          <p:nvPr/>
        </p:nvSpPr>
        <p:spPr>
          <a:xfrm>
            <a:off x="467916" y="5778203"/>
            <a:ext cx="1671142" cy="208856"/>
          </a:xfrm>
          <a:prstGeom prst="rect">
            <a:avLst/>
          </a:prstGeom>
          <a:noFill/>
          <a:ln/>
        </p:spPr>
        <p:txBody>
          <a:bodyPr wrap="none" lIns="0" tIns="0" rIns="0" bIns="0" rtlCol="0" anchor="t"/>
          <a:lstStyle/>
          <a:p>
            <a:pPr>
              <a:lnSpc>
                <a:spcPts val="1625"/>
              </a:lnSpc>
            </a:pPr>
            <a:r>
              <a:rPr lang="en-US" sz="1292" dirty="0">
                <a:solidFill>
                  <a:srgbClr val="DCD7E5"/>
                </a:solidFill>
                <a:latin typeface="Montserrat" pitchFamily="34" charset="0"/>
                <a:ea typeface="Montserrat" pitchFamily="34" charset="-122"/>
                <a:cs typeface="Montserrat" pitchFamily="34" charset="-120"/>
              </a:rPr>
              <a:t>Action &amp; Adventure</a:t>
            </a:r>
            <a:endParaRPr lang="en-US" sz="1292" dirty="0"/>
          </a:p>
        </p:txBody>
      </p:sp>
      <p:sp>
        <p:nvSpPr>
          <p:cNvPr id="16" name="Text 8"/>
          <p:cNvSpPr/>
          <p:nvPr/>
        </p:nvSpPr>
        <p:spPr>
          <a:xfrm>
            <a:off x="467916" y="6067227"/>
            <a:ext cx="6684169" cy="213817"/>
          </a:xfrm>
          <a:prstGeom prst="rect">
            <a:avLst/>
          </a:prstGeom>
          <a:noFill/>
          <a:ln/>
        </p:spPr>
        <p:txBody>
          <a:bodyPr wrap="none" lIns="0" tIns="0" rIns="0" bIns="0" rtlCol="0" anchor="t"/>
          <a:lstStyle/>
          <a:p>
            <a:pPr>
              <a:lnSpc>
                <a:spcPts val="1667"/>
              </a:lnSpc>
            </a:pPr>
            <a:r>
              <a:rPr lang="en-US" sz="1042" dirty="0">
                <a:solidFill>
                  <a:srgbClr val="DCD7E5"/>
                </a:solidFill>
                <a:latin typeface="Heebo" pitchFamily="34" charset="0"/>
                <a:ea typeface="Heebo" pitchFamily="34" charset="-122"/>
                <a:cs typeface="Heebo" pitchFamily="34" charset="-120"/>
              </a:rPr>
              <a:t>Action &amp; Adventure are a popular category on Netflix.</a:t>
            </a:r>
            <a:endParaRPr lang="en-US" sz="1042" dirty="0"/>
          </a:p>
        </p:txBody>
      </p:sp>
      <p:pic>
        <p:nvPicPr>
          <p:cNvPr id="4098" name="Picture 2">
            <a:extLst>
              <a:ext uri="{FF2B5EF4-FFF2-40B4-BE49-F238E27FC236}">
                <a16:creationId xmlns:a16="http://schemas.microsoft.com/office/drawing/2014/main" id="{F2CA3C7E-2F88-4D68-9772-904100E6E8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1984" y="1403896"/>
            <a:ext cx="6832101" cy="4267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66392-3155-430C-A8C7-9172181338A1}"/>
              </a:ext>
            </a:extLst>
          </p:cNvPr>
          <p:cNvSpPr txBox="1"/>
          <p:nvPr/>
        </p:nvSpPr>
        <p:spPr>
          <a:xfrm>
            <a:off x="0" y="2921168"/>
            <a:ext cx="12191999" cy="1015663"/>
          </a:xfrm>
          <a:prstGeom prst="rect">
            <a:avLst/>
          </a:prstGeom>
          <a:noFill/>
        </p:spPr>
        <p:txBody>
          <a:bodyPr wrap="square" rtlCol="0">
            <a:spAutoFit/>
          </a:bodyPr>
          <a:lstStyle/>
          <a:p>
            <a:pPr algn="ctr"/>
            <a:r>
              <a:rPr lang="en-US" sz="6000" b="1" dirty="0">
                <a:solidFill>
                  <a:schemeClr val="bg1"/>
                </a:solidFill>
                <a:latin typeface="Montserrat" panose="00000500000000000000" pitchFamily="2" charset="0"/>
              </a:rPr>
              <a:t>Project - 2</a:t>
            </a:r>
            <a:endParaRPr lang="en-IN" sz="60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94356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2031" y="989807"/>
            <a:ext cx="6179939" cy="2661643"/>
          </a:xfrm>
          <a:prstGeom prst="rect">
            <a:avLst/>
          </a:prstGeom>
          <a:noFill/>
          <a:ln/>
        </p:spPr>
        <p:txBody>
          <a:bodyPr wrap="square" lIns="0" tIns="0" rIns="0" bIns="0" rtlCol="0" anchor="t"/>
          <a:lstStyle/>
          <a:p>
            <a:pPr>
              <a:lnSpc>
                <a:spcPts val="6958"/>
              </a:lnSpc>
            </a:pPr>
            <a:r>
              <a:rPr lang="en-US" sz="5583" dirty="0">
                <a:solidFill>
                  <a:srgbClr val="F2F0F4"/>
                </a:solidFill>
                <a:latin typeface="Montserrat" pitchFamily="34" charset="0"/>
                <a:ea typeface="Montserrat" pitchFamily="34" charset="-122"/>
                <a:cs typeface="Montserrat" pitchFamily="34" charset="-120"/>
              </a:rPr>
              <a:t>Analyzing Amazon Sales Data</a:t>
            </a:r>
            <a:endParaRPr lang="en-US" sz="5583" dirty="0"/>
          </a:p>
        </p:txBody>
      </p:sp>
      <p:sp>
        <p:nvSpPr>
          <p:cNvPr id="4" name="Text 1"/>
          <p:cNvSpPr/>
          <p:nvPr/>
        </p:nvSpPr>
        <p:spPr>
          <a:xfrm>
            <a:off x="5292031" y="3960019"/>
            <a:ext cx="6179939" cy="1316832"/>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This presentation analyzes Amazon sales data to uncover valuable insights into sales patterns, product performance, and customer behavior. We will utilize Python libraries and tools to extract insights, visualize trends, and identify key areas for optimization.</a:t>
            </a:r>
            <a:endParaRPr lang="en-US" sz="1583" dirty="0"/>
          </a:p>
        </p:txBody>
      </p:sp>
      <p:pic>
        <p:nvPicPr>
          <p:cNvPr id="1026" name="Picture 2" descr="Amazon Excludes Chromecast from its Product Lineup | Techsplurge">
            <a:extLst>
              <a:ext uri="{FF2B5EF4-FFF2-40B4-BE49-F238E27FC236}">
                <a16:creationId xmlns:a16="http://schemas.microsoft.com/office/drawing/2014/main" id="{9AF0B1DE-27E7-4EB4-A2E1-E6BB8ED3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6266"/>
            <a:ext cx="4996206" cy="2810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342033"/>
            <a:ext cx="5143500" cy="642938"/>
          </a:xfrm>
          <a:prstGeom prst="rect">
            <a:avLst/>
          </a:prstGeom>
          <a:noFill/>
          <a:ln/>
        </p:spPr>
        <p:txBody>
          <a:bodyPr wrap="non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Tools &amp; Libraries</a:t>
            </a:r>
            <a:endParaRPr lang="en-US" sz="4042" dirty="0"/>
          </a:p>
        </p:txBody>
      </p:sp>
      <p:sp>
        <p:nvSpPr>
          <p:cNvPr id="3" name="Text 1"/>
          <p:cNvSpPr/>
          <p:nvPr/>
        </p:nvSpPr>
        <p:spPr>
          <a:xfrm>
            <a:off x="720031" y="2499221"/>
            <a:ext cx="2571750" cy="321469"/>
          </a:xfrm>
          <a:prstGeom prst="rect">
            <a:avLst/>
          </a:prstGeom>
          <a:noFill/>
          <a:ln/>
        </p:spPr>
        <p:txBody>
          <a:bodyPr wrap="none" lIns="0" tIns="0" rIns="0" bIns="0" rtlCol="0" anchor="t"/>
          <a:lstStyle/>
          <a:p>
            <a:pPr>
              <a:lnSpc>
                <a:spcPts val="2500"/>
              </a:lnSpc>
            </a:pPr>
            <a:r>
              <a:rPr lang="en-US" sz="2000" b="1" dirty="0">
                <a:solidFill>
                  <a:srgbClr val="F2F0F4"/>
                </a:solidFill>
                <a:latin typeface="Montserrat" pitchFamily="34" charset="0"/>
                <a:ea typeface="Montserrat" pitchFamily="34" charset="-122"/>
                <a:cs typeface="Montserrat" pitchFamily="34" charset="-120"/>
              </a:rPr>
              <a:t>Data Manipulation</a:t>
            </a:r>
            <a:endParaRPr lang="en-US" sz="2000" b="1" dirty="0"/>
          </a:p>
        </p:txBody>
      </p:sp>
      <p:sp>
        <p:nvSpPr>
          <p:cNvPr id="4" name="Text 2"/>
          <p:cNvSpPr/>
          <p:nvPr/>
        </p:nvSpPr>
        <p:spPr>
          <a:xfrm>
            <a:off x="720031" y="3026371"/>
            <a:ext cx="3249018" cy="1646039"/>
          </a:xfrm>
          <a:prstGeom prst="rect">
            <a:avLst/>
          </a:prstGeom>
          <a:noFill/>
          <a:ln/>
        </p:spPr>
        <p:txBody>
          <a:bodyPr wrap="square" lIns="0" tIns="0" rIns="0" bIns="0" rtlCol="0" anchor="t"/>
          <a:lstStyle/>
          <a:p>
            <a:pPr>
              <a:lnSpc>
                <a:spcPts val="2583"/>
              </a:lnSpc>
            </a:pPr>
            <a:r>
              <a:rPr lang="en-US" sz="1583" b="1" dirty="0">
                <a:solidFill>
                  <a:schemeClr val="accent1">
                    <a:lumMod val="75000"/>
                  </a:schemeClr>
                </a:solidFill>
                <a:latin typeface="Heebo" pitchFamily="34" charset="0"/>
                <a:ea typeface="Heebo" pitchFamily="34" charset="-122"/>
                <a:cs typeface="Heebo" pitchFamily="34" charset="-120"/>
              </a:rPr>
              <a:t>Pandas</a:t>
            </a:r>
            <a:r>
              <a:rPr lang="en-US" sz="1583" dirty="0">
                <a:solidFill>
                  <a:srgbClr val="DCD7E5"/>
                </a:solidFill>
                <a:latin typeface="Heebo" pitchFamily="34" charset="0"/>
                <a:ea typeface="Heebo" pitchFamily="34" charset="-122"/>
                <a:cs typeface="Heebo" pitchFamily="34" charset="-120"/>
              </a:rPr>
              <a:t> is used for data manipulation and analysis. </a:t>
            </a:r>
          </a:p>
          <a:p>
            <a:pPr>
              <a:lnSpc>
                <a:spcPts val="2583"/>
              </a:lnSpc>
            </a:pPr>
            <a:r>
              <a:rPr lang="en-US" sz="1583" dirty="0">
                <a:solidFill>
                  <a:schemeClr val="accent1">
                    <a:lumMod val="75000"/>
                  </a:schemeClr>
                </a:solidFill>
                <a:latin typeface="Heebo" pitchFamily="34" charset="0"/>
                <a:ea typeface="Heebo" pitchFamily="34" charset="-122"/>
                <a:cs typeface="Heebo" pitchFamily="34" charset="-120"/>
              </a:rPr>
              <a:t>Numpy</a:t>
            </a:r>
            <a:r>
              <a:rPr lang="en-US" sz="1583" dirty="0">
                <a:solidFill>
                  <a:srgbClr val="DCD7E5"/>
                </a:solidFill>
                <a:latin typeface="Heebo" pitchFamily="34" charset="0"/>
                <a:ea typeface="Heebo" pitchFamily="34" charset="-122"/>
                <a:cs typeface="Heebo" pitchFamily="34" charset="-120"/>
              </a:rPr>
              <a:t> provides essential numerical operations, while </a:t>
            </a:r>
          </a:p>
          <a:p>
            <a:pPr>
              <a:lnSpc>
                <a:spcPts val="2583"/>
              </a:lnSpc>
            </a:pPr>
            <a:r>
              <a:rPr lang="en-US" sz="1583" dirty="0">
                <a:solidFill>
                  <a:schemeClr val="accent1">
                    <a:lumMod val="75000"/>
                  </a:schemeClr>
                </a:solidFill>
                <a:latin typeface="Heebo" pitchFamily="34" charset="0"/>
                <a:ea typeface="Heebo" pitchFamily="34" charset="-122"/>
                <a:cs typeface="Heebo" pitchFamily="34" charset="-120"/>
              </a:rPr>
              <a:t>Scipy</a:t>
            </a:r>
            <a:r>
              <a:rPr lang="en-US" sz="1583" dirty="0">
                <a:solidFill>
                  <a:srgbClr val="DCD7E5"/>
                </a:solidFill>
                <a:latin typeface="Heebo" pitchFamily="34" charset="0"/>
                <a:ea typeface="Heebo" pitchFamily="34" charset="-122"/>
                <a:cs typeface="Heebo" pitchFamily="34" charset="-120"/>
              </a:rPr>
              <a:t> is used for advanced statistical calculations.</a:t>
            </a:r>
            <a:endParaRPr lang="en-US" sz="1583" dirty="0"/>
          </a:p>
        </p:txBody>
      </p:sp>
      <p:sp>
        <p:nvSpPr>
          <p:cNvPr id="5" name="Text 3"/>
          <p:cNvSpPr/>
          <p:nvPr/>
        </p:nvSpPr>
        <p:spPr>
          <a:xfrm>
            <a:off x="4477246" y="2499221"/>
            <a:ext cx="2571750" cy="321469"/>
          </a:xfrm>
          <a:prstGeom prst="rect">
            <a:avLst/>
          </a:prstGeom>
          <a:noFill/>
          <a:ln/>
        </p:spPr>
        <p:txBody>
          <a:bodyPr wrap="none" lIns="0" tIns="0" rIns="0" bIns="0" rtlCol="0" anchor="t"/>
          <a:lstStyle/>
          <a:p>
            <a:pPr>
              <a:lnSpc>
                <a:spcPts val="2500"/>
              </a:lnSpc>
            </a:pPr>
            <a:r>
              <a:rPr lang="en-US" sz="2000" b="1" dirty="0">
                <a:solidFill>
                  <a:srgbClr val="F2F0F4"/>
                </a:solidFill>
                <a:latin typeface="Montserrat" pitchFamily="34" charset="0"/>
                <a:ea typeface="Montserrat" pitchFamily="34" charset="-122"/>
                <a:cs typeface="Montserrat" pitchFamily="34" charset="-120"/>
              </a:rPr>
              <a:t>Visualization</a:t>
            </a:r>
            <a:endParaRPr lang="en-US" sz="2000" b="1" dirty="0"/>
          </a:p>
        </p:txBody>
      </p:sp>
      <p:sp>
        <p:nvSpPr>
          <p:cNvPr id="6" name="Text 4"/>
          <p:cNvSpPr/>
          <p:nvPr/>
        </p:nvSpPr>
        <p:spPr>
          <a:xfrm>
            <a:off x="4477246" y="3026370"/>
            <a:ext cx="3249018" cy="2304455"/>
          </a:xfrm>
          <a:prstGeom prst="rect">
            <a:avLst/>
          </a:prstGeom>
          <a:noFill/>
          <a:ln/>
        </p:spPr>
        <p:txBody>
          <a:bodyPr wrap="square" lIns="0" tIns="0" rIns="0" bIns="0" rtlCol="0" anchor="t"/>
          <a:lstStyle/>
          <a:p>
            <a:pPr>
              <a:lnSpc>
                <a:spcPts val="2583"/>
              </a:lnSpc>
            </a:pPr>
            <a:r>
              <a:rPr lang="en-US" sz="1583" dirty="0">
                <a:solidFill>
                  <a:schemeClr val="accent1">
                    <a:lumMod val="75000"/>
                  </a:schemeClr>
                </a:solidFill>
                <a:latin typeface="Heebo" pitchFamily="34" charset="0"/>
                <a:ea typeface="Heebo" pitchFamily="34" charset="-122"/>
                <a:cs typeface="Heebo" pitchFamily="34" charset="-120"/>
              </a:rPr>
              <a:t>Matplotlib</a:t>
            </a:r>
            <a:r>
              <a:rPr lang="en-US" sz="1583" dirty="0">
                <a:solidFill>
                  <a:srgbClr val="DCD7E5"/>
                </a:solidFill>
                <a:latin typeface="Heebo" pitchFamily="34" charset="0"/>
                <a:ea typeface="Heebo" pitchFamily="34" charset="-122"/>
                <a:cs typeface="Heebo" pitchFamily="34" charset="-120"/>
              </a:rPr>
              <a:t> and </a:t>
            </a:r>
            <a:r>
              <a:rPr lang="en-US" sz="1583" dirty="0">
                <a:solidFill>
                  <a:schemeClr val="accent1">
                    <a:lumMod val="75000"/>
                  </a:schemeClr>
                </a:solidFill>
                <a:latin typeface="Heebo" pitchFamily="34" charset="0"/>
                <a:ea typeface="Heebo" pitchFamily="34" charset="-122"/>
                <a:cs typeface="Heebo" pitchFamily="34" charset="-120"/>
              </a:rPr>
              <a:t>Seaborn</a:t>
            </a:r>
            <a:r>
              <a:rPr lang="en-US" sz="1583" dirty="0">
                <a:solidFill>
                  <a:srgbClr val="DCD7E5"/>
                </a:solidFill>
                <a:latin typeface="Heebo" pitchFamily="34" charset="0"/>
                <a:ea typeface="Heebo" pitchFamily="34" charset="-122"/>
                <a:cs typeface="Heebo" pitchFamily="34" charset="-120"/>
              </a:rPr>
              <a:t> are powerful visualization libraries for generating informative charts and graphs. </a:t>
            </a:r>
          </a:p>
          <a:p>
            <a:pPr>
              <a:lnSpc>
                <a:spcPts val="2583"/>
              </a:lnSpc>
            </a:pPr>
            <a:r>
              <a:rPr lang="en-US" sz="1583" dirty="0">
                <a:solidFill>
                  <a:schemeClr val="accent1">
                    <a:lumMod val="75000"/>
                  </a:schemeClr>
                </a:solidFill>
                <a:latin typeface="Heebo" pitchFamily="34" charset="0"/>
                <a:ea typeface="Heebo" pitchFamily="34" charset="-122"/>
                <a:cs typeface="Heebo" pitchFamily="34" charset="-120"/>
              </a:rPr>
              <a:t>Wordcloud</a:t>
            </a:r>
            <a:r>
              <a:rPr lang="en-US" sz="1583" dirty="0">
                <a:solidFill>
                  <a:srgbClr val="DCD7E5"/>
                </a:solidFill>
                <a:latin typeface="Heebo" pitchFamily="34" charset="0"/>
                <a:ea typeface="Heebo" pitchFamily="34" charset="-122"/>
                <a:cs typeface="Heebo" pitchFamily="34" charset="-120"/>
              </a:rPr>
              <a:t> is used to visually represent text data, allowing for a quick understanding of common keywords and themes.</a:t>
            </a:r>
            <a:endParaRPr lang="en-US" sz="1583" dirty="0"/>
          </a:p>
        </p:txBody>
      </p:sp>
      <p:sp>
        <p:nvSpPr>
          <p:cNvPr id="7" name="Text 5"/>
          <p:cNvSpPr/>
          <p:nvPr/>
        </p:nvSpPr>
        <p:spPr>
          <a:xfrm>
            <a:off x="8234462" y="2499221"/>
            <a:ext cx="2571750" cy="321469"/>
          </a:xfrm>
          <a:prstGeom prst="rect">
            <a:avLst/>
          </a:prstGeom>
          <a:noFill/>
          <a:ln/>
        </p:spPr>
        <p:txBody>
          <a:bodyPr wrap="none" lIns="0" tIns="0" rIns="0" bIns="0" rtlCol="0" anchor="t"/>
          <a:lstStyle/>
          <a:p>
            <a:pPr>
              <a:lnSpc>
                <a:spcPts val="2500"/>
              </a:lnSpc>
            </a:pPr>
            <a:r>
              <a:rPr lang="en-US" sz="2000" b="1" dirty="0">
                <a:solidFill>
                  <a:srgbClr val="F2F0F4"/>
                </a:solidFill>
                <a:latin typeface="Montserrat" pitchFamily="34" charset="0"/>
                <a:ea typeface="Montserrat" pitchFamily="34" charset="-122"/>
                <a:cs typeface="Montserrat" pitchFamily="34" charset="-120"/>
              </a:rPr>
              <a:t>Machine Learning</a:t>
            </a:r>
            <a:endParaRPr lang="en-US" sz="2000" b="1" dirty="0"/>
          </a:p>
        </p:txBody>
      </p:sp>
      <p:sp>
        <p:nvSpPr>
          <p:cNvPr id="8" name="Text 6"/>
          <p:cNvSpPr/>
          <p:nvPr/>
        </p:nvSpPr>
        <p:spPr>
          <a:xfrm>
            <a:off x="8234462" y="3026371"/>
            <a:ext cx="3249018" cy="1646039"/>
          </a:xfrm>
          <a:prstGeom prst="rect">
            <a:avLst/>
          </a:prstGeom>
          <a:noFill/>
          <a:ln/>
        </p:spPr>
        <p:txBody>
          <a:bodyPr wrap="square" lIns="0" tIns="0" rIns="0" bIns="0" rtlCol="0" anchor="t"/>
          <a:lstStyle/>
          <a:p>
            <a:pPr>
              <a:lnSpc>
                <a:spcPts val="2583"/>
              </a:lnSpc>
            </a:pPr>
            <a:r>
              <a:rPr lang="en-US" sz="1583" dirty="0">
                <a:solidFill>
                  <a:schemeClr val="accent1">
                    <a:lumMod val="75000"/>
                  </a:schemeClr>
                </a:solidFill>
                <a:latin typeface="Heebo" pitchFamily="34" charset="0"/>
                <a:ea typeface="Heebo" pitchFamily="34" charset="-122"/>
                <a:cs typeface="Heebo" pitchFamily="34" charset="-120"/>
              </a:rPr>
              <a:t>Sklearn</a:t>
            </a:r>
            <a:r>
              <a:rPr lang="en-US" sz="1583" dirty="0">
                <a:solidFill>
                  <a:srgbClr val="DCD7E5"/>
                </a:solidFill>
                <a:latin typeface="Heebo" pitchFamily="34" charset="0"/>
                <a:ea typeface="Heebo" pitchFamily="34" charset="-122"/>
                <a:cs typeface="Heebo" pitchFamily="34" charset="-120"/>
              </a:rPr>
              <a:t> provides a wide range of machine learning tools, including algorithms for predictive modeling and feature extraction, which can further enhance our analysis.</a:t>
            </a:r>
            <a:endParaRPr lang="en-US" sz="158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2031" y="2130227"/>
            <a:ext cx="5143500" cy="642938"/>
          </a:xfrm>
          <a:prstGeom prst="rect">
            <a:avLst/>
          </a:prstGeom>
          <a:noFill/>
          <a:ln/>
        </p:spPr>
        <p:txBody>
          <a:bodyPr wrap="non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Data Collection</a:t>
            </a:r>
            <a:endParaRPr lang="en-US" sz="4042" dirty="0"/>
          </a:p>
        </p:txBody>
      </p:sp>
      <p:sp>
        <p:nvSpPr>
          <p:cNvPr id="4" name="Text 1"/>
          <p:cNvSpPr/>
          <p:nvPr/>
        </p:nvSpPr>
        <p:spPr>
          <a:xfrm>
            <a:off x="5292031" y="3081735"/>
            <a:ext cx="6179939" cy="1646039"/>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The data source is a comprehensive Amazon sales dataset. It includes key information like </a:t>
            </a:r>
            <a:r>
              <a:rPr lang="en-US" sz="1583" u="sng" dirty="0">
                <a:solidFill>
                  <a:schemeClr val="accent1">
                    <a:lumMod val="75000"/>
                  </a:schemeClr>
                </a:solidFill>
                <a:latin typeface="Heebo" pitchFamily="34" charset="0"/>
                <a:ea typeface="Heebo" pitchFamily="34" charset="-122"/>
                <a:cs typeface="Heebo" pitchFamily="34" charset="-120"/>
              </a:rPr>
              <a:t>product categories, prices, quantities sold, customer reviews, and more</a:t>
            </a:r>
            <a:r>
              <a:rPr lang="en-US" sz="1583" dirty="0">
                <a:solidFill>
                  <a:srgbClr val="DCD7E5"/>
                </a:solidFill>
                <a:latin typeface="Heebo" pitchFamily="34" charset="0"/>
                <a:ea typeface="Heebo" pitchFamily="34" charset="-122"/>
                <a:cs typeface="Heebo" pitchFamily="34" charset="-120"/>
              </a:rPr>
              <a:t>. This dataset provides a rich foundation for exploring sales trends, product performance, and customer behavior.</a:t>
            </a:r>
            <a:endParaRPr lang="en-US" sz="1583" dirty="0"/>
          </a:p>
        </p:txBody>
      </p:sp>
      <p:pic>
        <p:nvPicPr>
          <p:cNvPr id="2052" name="Picture 4" descr="AWS Building New Data Center in Korea's Incheon">
            <a:extLst>
              <a:ext uri="{FF2B5EF4-FFF2-40B4-BE49-F238E27FC236}">
                <a16:creationId xmlns:a16="http://schemas.microsoft.com/office/drawing/2014/main" id="{9138133E-60B9-47DE-A058-569542487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48" y="1842810"/>
            <a:ext cx="4758572" cy="317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
            <a:ext cx="4572000" cy="6861274"/>
          </a:xfrm>
          <a:prstGeom prst="rect">
            <a:avLst/>
          </a:prstGeom>
        </p:spPr>
      </p:pic>
      <p:sp>
        <p:nvSpPr>
          <p:cNvPr id="3" name="Text 0"/>
          <p:cNvSpPr/>
          <p:nvPr/>
        </p:nvSpPr>
        <p:spPr>
          <a:xfrm>
            <a:off x="659904" y="518518"/>
            <a:ext cx="4714082" cy="589161"/>
          </a:xfrm>
          <a:prstGeom prst="rect">
            <a:avLst/>
          </a:prstGeom>
          <a:noFill/>
          <a:ln/>
        </p:spPr>
        <p:txBody>
          <a:bodyPr wrap="none" lIns="0" tIns="0" rIns="0" bIns="0" rtlCol="0" anchor="t"/>
          <a:lstStyle/>
          <a:p>
            <a:pPr>
              <a:lnSpc>
                <a:spcPts val="4625"/>
              </a:lnSpc>
            </a:pPr>
            <a:r>
              <a:rPr lang="en-US" sz="3708" dirty="0">
                <a:solidFill>
                  <a:srgbClr val="F2F0F4"/>
                </a:solidFill>
                <a:latin typeface="Montserrat" pitchFamily="34" charset="0"/>
                <a:ea typeface="Montserrat" pitchFamily="34" charset="-122"/>
                <a:cs typeface="Montserrat" pitchFamily="34" charset="-120"/>
              </a:rPr>
              <a:t>Data Cleaning</a:t>
            </a:r>
            <a:endParaRPr lang="en-US" sz="3708" dirty="0"/>
          </a:p>
        </p:txBody>
      </p:sp>
      <p:sp>
        <p:nvSpPr>
          <p:cNvPr id="4" name="Shape 1"/>
          <p:cNvSpPr/>
          <p:nvPr/>
        </p:nvSpPr>
        <p:spPr>
          <a:xfrm>
            <a:off x="659905" y="1602582"/>
            <a:ext cx="424259" cy="424259"/>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820936" y="1673225"/>
            <a:ext cx="102096" cy="282873"/>
          </a:xfrm>
          <a:prstGeom prst="rect">
            <a:avLst/>
          </a:prstGeom>
          <a:noFill/>
          <a:ln/>
        </p:spPr>
        <p:txBody>
          <a:bodyPr wrap="none" lIns="0" tIns="0" rIns="0" bIns="0" rtlCol="0" anchor="t"/>
          <a:lstStyle/>
          <a:p>
            <a:pPr algn="ctr">
              <a:lnSpc>
                <a:spcPts val="2208"/>
              </a:lnSpc>
            </a:pPr>
            <a:r>
              <a:rPr lang="en-US" sz="2208" dirty="0">
                <a:solidFill>
                  <a:srgbClr val="DCD7E5"/>
                </a:solidFill>
                <a:latin typeface="Montserrat" pitchFamily="34" charset="0"/>
                <a:ea typeface="Montserrat" pitchFamily="34" charset="-122"/>
                <a:cs typeface="Montserrat" pitchFamily="34" charset="-120"/>
              </a:rPr>
              <a:t>1</a:t>
            </a:r>
            <a:endParaRPr lang="en-US" sz="2208" dirty="0"/>
          </a:p>
        </p:txBody>
      </p:sp>
      <p:sp>
        <p:nvSpPr>
          <p:cNvPr id="6" name="Text 3"/>
          <p:cNvSpPr/>
          <p:nvPr/>
        </p:nvSpPr>
        <p:spPr>
          <a:xfrm>
            <a:off x="1272679" y="1602582"/>
            <a:ext cx="2892822" cy="294680"/>
          </a:xfrm>
          <a:prstGeom prst="rect">
            <a:avLst/>
          </a:prstGeom>
          <a:noFill/>
          <a:ln/>
        </p:spPr>
        <p:txBody>
          <a:bodyPr wrap="none" lIns="0" tIns="0" rIns="0" bIns="0" rtlCol="0" anchor="t"/>
          <a:lstStyle/>
          <a:p>
            <a:pPr>
              <a:lnSpc>
                <a:spcPts val="2292"/>
              </a:lnSpc>
            </a:pPr>
            <a:r>
              <a:rPr lang="en-US" sz="1833" dirty="0">
                <a:solidFill>
                  <a:srgbClr val="CC0099"/>
                </a:solidFill>
                <a:latin typeface="Montserrat" pitchFamily="34" charset="0"/>
                <a:ea typeface="Montserrat" pitchFamily="34" charset="-122"/>
                <a:cs typeface="Montserrat" pitchFamily="34" charset="-120"/>
              </a:rPr>
              <a:t>Handling Missing Values</a:t>
            </a:r>
            <a:endParaRPr lang="en-US" sz="1833" dirty="0">
              <a:solidFill>
                <a:srgbClr val="CC0099"/>
              </a:solidFill>
            </a:endParaRPr>
          </a:p>
        </p:txBody>
      </p:sp>
      <p:sp>
        <p:nvSpPr>
          <p:cNvPr id="7" name="Text 4"/>
          <p:cNvSpPr/>
          <p:nvPr/>
        </p:nvSpPr>
        <p:spPr>
          <a:xfrm>
            <a:off x="1272679" y="2010370"/>
            <a:ext cx="5687418" cy="905173"/>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pandas functions like fillna() and dropna() are used to address missing data points, either by filling them with appropriate values or removing them from the dataset.</a:t>
            </a:r>
            <a:endParaRPr lang="en-US" sz="1458" dirty="0"/>
          </a:p>
        </p:txBody>
      </p:sp>
      <p:sp>
        <p:nvSpPr>
          <p:cNvPr id="8" name="Shape 5"/>
          <p:cNvSpPr/>
          <p:nvPr/>
        </p:nvSpPr>
        <p:spPr>
          <a:xfrm>
            <a:off x="659905" y="3316189"/>
            <a:ext cx="424259" cy="424259"/>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791667" y="3386832"/>
            <a:ext cx="160635" cy="282873"/>
          </a:xfrm>
          <a:prstGeom prst="rect">
            <a:avLst/>
          </a:prstGeom>
          <a:noFill/>
          <a:ln/>
        </p:spPr>
        <p:txBody>
          <a:bodyPr wrap="none" lIns="0" tIns="0" rIns="0" bIns="0" rtlCol="0" anchor="t"/>
          <a:lstStyle/>
          <a:p>
            <a:pPr algn="ctr">
              <a:lnSpc>
                <a:spcPts val="2208"/>
              </a:lnSpc>
            </a:pPr>
            <a:r>
              <a:rPr lang="en-US" sz="2208" dirty="0">
                <a:solidFill>
                  <a:srgbClr val="DCD7E5"/>
                </a:solidFill>
                <a:latin typeface="Montserrat" pitchFamily="34" charset="0"/>
                <a:ea typeface="Montserrat" pitchFamily="34" charset="-122"/>
                <a:cs typeface="Montserrat" pitchFamily="34" charset="-120"/>
              </a:rPr>
              <a:t>2</a:t>
            </a:r>
            <a:endParaRPr lang="en-US" sz="2208" dirty="0"/>
          </a:p>
        </p:txBody>
      </p:sp>
      <p:sp>
        <p:nvSpPr>
          <p:cNvPr id="10" name="Text 7"/>
          <p:cNvSpPr/>
          <p:nvPr/>
        </p:nvSpPr>
        <p:spPr>
          <a:xfrm>
            <a:off x="1272680" y="3316188"/>
            <a:ext cx="2357041" cy="294680"/>
          </a:xfrm>
          <a:prstGeom prst="rect">
            <a:avLst/>
          </a:prstGeom>
          <a:noFill/>
          <a:ln/>
        </p:spPr>
        <p:txBody>
          <a:bodyPr wrap="none" lIns="0" tIns="0" rIns="0" bIns="0" rtlCol="0" anchor="t"/>
          <a:lstStyle/>
          <a:p>
            <a:pPr>
              <a:lnSpc>
                <a:spcPts val="2292"/>
              </a:lnSpc>
            </a:pPr>
            <a:r>
              <a:rPr lang="en-US" sz="1833" dirty="0">
                <a:solidFill>
                  <a:srgbClr val="CC0099"/>
                </a:solidFill>
                <a:latin typeface="Montserrat" pitchFamily="34" charset="0"/>
                <a:ea typeface="Montserrat" pitchFamily="34" charset="-122"/>
                <a:cs typeface="Montserrat" pitchFamily="34" charset="-120"/>
              </a:rPr>
              <a:t>Duplicate Removal</a:t>
            </a:r>
            <a:endParaRPr lang="en-US" sz="1833" dirty="0">
              <a:solidFill>
                <a:srgbClr val="CC0099"/>
              </a:solidFill>
            </a:endParaRPr>
          </a:p>
        </p:txBody>
      </p:sp>
      <p:sp>
        <p:nvSpPr>
          <p:cNvPr id="11" name="Text 8"/>
          <p:cNvSpPr/>
          <p:nvPr/>
        </p:nvSpPr>
        <p:spPr>
          <a:xfrm>
            <a:off x="1272679" y="3723978"/>
            <a:ext cx="5687418" cy="905173"/>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The dataset is carefully examined for duplicate entries, ensuring that each record represents a unique sales event. Duplicate records are removed to maintain data integrity.</a:t>
            </a:r>
            <a:endParaRPr lang="en-US" sz="1458" dirty="0"/>
          </a:p>
        </p:txBody>
      </p:sp>
      <p:sp>
        <p:nvSpPr>
          <p:cNvPr id="12" name="Shape 9"/>
          <p:cNvSpPr/>
          <p:nvPr/>
        </p:nvSpPr>
        <p:spPr>
          <a:xfrm>
            <a:off x="659905" y="5029796"/>
            <a:ext cx="424259" cy="424259"/>
          </a:xfrm>
          <a:prstGeom prst="roundRect">
            <a:avLst>
              <a:gd name="adj" fmla="val 18667"/>
            </a:avLst>
          </a:prstGeom>
          <a:solidFill>
            <a:srgbClr val="31136C"/>
          </a:solidFill>
          <a:ln w="7620">
            <a:solidFill>
              <a:srgbClr val="4A2C85"/>
            </a:solidFill>
            <a:prstDash val="solid"/>
          </a:ln>
        </p:spPr>
      </p:sp>
      <p:sp>
        <p:nvSpPr>
          <p:cNvPr id="13" name="Text 10"/>
          <p:cNvSpPr/>
          <p:nvPr/>
        </p:nvSpPr>
        <p:spPr>
          <a:xfrm>
            <a:off x="792262" y="5100439"/>
            <a:ext cx="159544" cy="282873"/>
          </a:xfrm>
          <a:prstGeom prst="rect">
            <a:avLst/>
          </a:prstGeom>
          <a:noFill/>
          <a:ln/>
        </p:spPr>
        <p:txBody>
          <a:bodyPr wrap="none" lIns="0" tIns="0" rIns="0" bIns="0" rtlCol="0" anchor="t"/>
          <a:lstStyle/>
          <a:p>
            <a:pPr algn="ctr">
              <a:lnSpc>
                <a:spcPts val="2208"/>
              </a:lnSpc>
            </a:pPr>
            <a:r>
              <a:rPr lang="en-US" sz="2208" dirty="0">
                <a:solidFill>
                  <a:srgbClr val="DCD7E5"/>
                </a:solidFill>
                <a:latin typeface="Montserrat" pitchFamily="34" charset="0"/>
                <a:ea typeface="Montserrat" pitchFamily="34" charset="-122"/>
                <a:cs typeface="Montserrat" pitchFamily="34" charset="-120"/>
              </a:rPr>
              <a:t>3</a:t>
            </a:r>
            <a:endParaRPr lang="en-US" sz="2208" dirty="0"/>
          </a:p>
        </p:txBody>
      </p:sp>
      <p:sp>
        <p:nvSpPr>
          <p:cNvPr id="14" name="Text 11"/>
          <p:cNvSpPr/>
          <p:nvPr/>
        </p:nvSpPr>
        <p:spPr>
          <a:xfrm>
            <a:off x="1272680" y="5029795"/>
            <a:ext cx="2357041" cy="294680"/>
          </a:xfrm>
          <a:prstGeom prst="rect">
            <a:avLst/>
          </a:prstGeom>
          <a:noFill/>
          <a:ln/>
        </p:spPr>
        <p:txBody>
          <a:bodyPr wrap="none" lIns="0" tIns="0" rIns="0" bIns="0" rtlCol="0" anchor="t"/>
          <a:lstStyle/>
          <a:p>
            <a:pPr>
              <a:lnSpc>
                <a:spcPts val="2292"/>
              </a:lnSpc>
            </a:pPr>
            <a:r>
              <a:rPr lang="en-US" sz="1833" dirty="0">
                <a:solidFill>
                  <a:srgbClr val="CC0099"/>
                </a:solidFill>
                <a:latin typeface="Montserrat" pitchFamily="34" charset="0"/>
                <a:ea typeface="Montserrat" pitchFamily="34" charset="-122"/>
                <a:cs typeface="Montserrat" pitchFamily="34" charset="-120"/>
              </a:rPr>
              <a:t>Formatting</a:t>
            </a:r>
            <a:endParaRPr lang="en-US" sz="1833" dirty="0">
              <a:solidFill>
                <a:srgbClr val="CC0099"/>
              </a:solidFill>
            </a:endParaRPr>
          </a:p>
        </p:txBody>
      </p:sp>
      <p:sp>
        <p:nvSpPr>
          <p:cNvPr id="15" name="Text 12"/>
          <p:cNvSpPr/>
          <p:nvPr/>
        </p:nvSpPr>
        <p:spPr>
          <a:xfrm>
            <a:off x="1272679" y="5437584"/>
            <a:ext cx="5687418" cy="905173"/>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Data types are standardized and formats are adjusted to ensure consistency and compatibility for analysis. This step ensures data quality and prepares the data for further processing.</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66392-3155-430C-A8C7-9172181338A1}"/>
              </a:ext>
            </a:extLst>
          </p:cNvPr>
          <p:cNvSpPr txBox="1"/>
          <p:nvPr/>
        </p:nvSpPr>
        <p:spPr>
          <a:xfrm>
            <a:off x="0" y="2921168"/>
            <a:ext cx="12191999" cy="1015663"/>
          </a:xfrm>
          <a:prstGeom prst="rect">
            <a:avLst/>
          </a:prstGeom>
          <a:noFill/>
        </p:spPr>
        <p:txBody>
          <a:bodyPr wrap="square" rtlCol="0">
            <a:spAutoFit/>
          </a:bodyPr>
          <a:lstStyle/>
          <a:p>
            <a:pPr algn="ctr"/>
            <a:r>
              <a:rPr lang="en-US" sz="6000" b="1" dirty="0">
                <a:solidFill>
                  <a:schemeClr val="bg1"/>
                </a:solidFill>
                <a:latin typeface="+mj-lt"/>
              </a:rPr>
              <a:t>Project - 1</a:t>
            </a:r>
            <a:endParaRPr lang="en-IN" sz="6000" b="1" dirty="0">
              <a:solidFill>
                <a:schemeClr val="bg1"/>
              </a:solidFill>
              <a:latin typeface="+mj-lt"/>
            </a:endParaRPr>
          </a:p>
        </p:txBody>
      </p:sp>
    </p:spTree>
    <p:extLst>
      <p:ext uri="{BB962C8B-B14F-4D97-AF65-F5344CB8AC3E}">
        <p14:creationId xmlns:p14="http://schemas.microsoft.com/office/powerpoint/2010/main" val="267244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540D0-DC1F-47CF-8045-9F052C3EA8FA}"/>
              </a:ext>
            </a:extLst>
          </p:cNvPr>
          <p:cNvSpPr txBox="1"/>
          <p:nvPr/>
        </p:nvSpPr>
        <p:spPr>
          <a:xfrm>
            <a:off x="903404" y="553312"/>
            <a:ext cx="8876908" cy="1374672"/>
          </a:xfrm>
          <a:prstGeom prst="rect">
            <a:avLst/>
          </a:prstGeom>
          <a:noFill/>
        </p:spPr>
        <p:txBody>
          <a:bodyPr wrap="square" rtlCol="0">
            <a:spAutoFit/>
          </a:bodyPr>
          <a:lstStyle/>
          <a:p>
            <a:r>
              <a:rPr lang="en-IN" sz="3333" dirty="0">
                <a:solidFill>
                  <a:schemeClr val="bg1"/>
                </a:solidFill>
                <a:latin typeface="Montserrat" panose="00000500000000000000" pitchFamily="2" charset="0"/>
              </a:rPr>
              <a:t>Output</a:t>
            </a:r>
          </a:p>
          <a:p>
            <a:endParaRPr lang="en-IN" sz="3333" dirty="0">
              <a:solidFill>
                <a:schemeClr val="bg1"/>
              </a:solidFill>
              <a:latin typeface="Montserrat" panose="00000500000000000000" pitchFamily="2" charset="0"/>
            </a:endParaRPr>
          </a:p>
          <a:p>
            <a:r>
              <a:rPr lang="en-US" sz="1667" dirty="0">
                <a:solidFill>
                  <a:schemeClr val="bg1"/>
                </a:solidFill>
                <a:latin typeface="Montserrat" panose="00000500000000000000" pitchFamily="2" charset="0"/>
              </a:rPr>
              <a:t>Clean, structured data ready for analysis, as shown in the notebook outputs.</a:t>
            </a:r>
            <a:endParaRPr lang="en-IN" sz="1667" dirty="0">
              <a:solidFill>
                <a:schemeClr val="bg1"/>
              </a:solidFill>
              <a:latin typeface="Montserrat" panose="00000500000000000000" pitchFamily="2" charset="0"/>
            </a:endParaRPr>
          </a:p>
        </p:txBody>
      </p:sp>
      <p:pic>
        <p:nvPicPr>
          <p:cNvPr id="5" name="Picture 4">
            <a:extLst>
              <a:ext uri="{FF2B5EF4-FFF2-40B4-BE49-F238E27FC236}">
                <a16:creationId xmlns:a16="http://schemas.microsoft.com/office/drawing/2014/main" id="{5260691F-4E43-44C9-A1FB-8C3EEE02C080}"/>
              </a:ext>
            </a:extLst>
          </p:cNvPr>
          <p:cNvPicPr>
            <a:picLocks noChangeAspect="1"/>
          </p:cNvPicPr>
          <p:nvPr/>
        </p:nvPicPr>
        <p:blipFill>
          <a:blip r:embed="rId2"/>
          <a:stretch>
            <a:fillRect/>
          </a:stretch>
        </p:blipFill>
        <p:spPr>
          <a:xfrm>
            <a:off x="1209261" y="2273145"/>
            <a:ext cx="9980543" cy="4243911"/>
          </a:xfrm>
          <a:prstGeom prst="rect">
            <a:avLst/>
          </a:prstGeom>
        </p:spPr>
      </p:pic>
    </p:spTree>
    <p:extLst>
      <p:ext uri="{BB962C8B-B14F-4D97-AF65-F5344CB8AC3E}">
        <p14:creationId xmlns:p14="http://schemas.microsoft.com/office/powerpoint/2010/main" val="3547828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2031" y="1973362"/>
            <a:ext cx="6179939" cy="1285875"/>
          </a:xfrm>
          <a:prstGeom prst="rect">
            <a:avLst/>
          </a:prstGeom>
          <a:noFill/>
          <a:ln/>
        </p:spPr>
        <p:txBody>
          <a:bodyPr wrap="squar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Exploratory Data Analysis (EDA)</a:t>
            </a:r>
            <a:endParaRPr lang="en-US" sz="4042" dirty="0"/>
          </a:p>
        </p:txBody>
      </p:sp>
      <p:sp>
        <p:nvSpPr>
          <p:cNvPr id="4" name="Text 1"/>
          <p:cNvSpPr/>
          <p:nvPr/>
        </p:nvSpPr>
        <p:spPr>
          <a:xfrm>
            <a:off x="5292031" y="3567807"/>
            <a:ext cx="6179939" cy="1316832"/>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EDA is a crucial step in understanding the dataset and identifying preliminary trends. This involves examining individual variables, exploring relationships between variables, and uncovering patterns that can guide further analysis.</a:t>
            </a:r>
            <a:endParaRPr lang="en-US" sz="1583" dirty="0"/>
          </a:p>
        </p:txBody>
      </p:sp>
      <p:pic>
        <p:nvPicPr>
          <p:cNvPr id="3074" name="Picture 2" descr="Exploratory Data Analysis: Overview, techniques, tools and applications">
            <a:extLst>
              <a:ext uri="{FF2B5EF4-FFF2-40B4-BE49-F238E27FC236}">
                <a16:creationId xmlns:a16="http://schemas.microsoft.com/office/drawing/2014/main" id="{6D2D711D-BF9F-4BA4-8A91-81436CE9C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30" y="2178564"/>
            <a:ext cx="4056588" cy="2778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540D0-DC1F-47CF-8045-9F052C3EA8FA}"/>
              </a:ext>
            </a:extLst>
          </p:cNvPr>
          <p:cNvSpPr txBox="1"/>
          <p:nvPr/>
        </p:nvSpPr>
        <p:spPr>
          <a:xfrm>
            <a:off x="0" y="553312"/>
            <a:ext cx="12192000" cy="605230"/>
          </a:xfrm>
          <a:prstGeom prst="rect">
            <a:avLst/>
          </a:prstGeom>
          <a:noFill/>
        </p:spPr>
        <p:txBody>
          <a:bodyPr wrap="square" rtlCol="0">
            <a:spAutoFit/>
          </a:bodyPr>
          <a:lstStyle/>
          <a:p>
            <a:pPr algn="ctr"/>
            <a:r>
              <a:rPr lang="en-IN" sz="3333" b="1" dirty="0">
                <a:solidFill>
                  <a:schemeClr val="bg1"/>
                </a:solidFill>
                <a:latin typeface="Montserrat" panose="00000500000000000000" pitchFamily="2" charset="0"/>
              </a:rPr>
              <a:t>Visualizations</a:t>
            </a:r>
            <a:r>
              <a:rPr lang="en-IN" sz="3333" dirty="0">
                <a:solidFill>
                  <a:schemeClr val="bg1"/>
                </a:solidFill>
                <a:latin typeface="Montserrat" panose="00000500000000000000" pitchFamily="2" charset="0"/>
              </a:rPr>
              <a:t>:</a:t>
            </a:r>
          </a:p>
        </p:txBody>
      </p:sp>
      <p:pic>
        <p:nvPicPr>
          <p:cNvPr id="1026" name="Picture 2">
            <a:extLst>
              <a:ext uri="{FF2B5EF4-FFF2-40B4-BE49-F238E27FC236}">
                <a16:creationId xmlns:a16="http://schemas.microsoft.com/office/drawing/2014/main" id="{DB57C1F6-F046-4287-B160-EBD0E40A1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51" y="1710817"/>
            <a:ext cx="4856671" cy="41776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98BB96-ED95-4C08-8B55-DB7902A79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33576"/>
            <a:ext cx="5442882" cy="417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20031" y="2137966"/>
            <a:ext cx="6179939" cy="1285875"/>
          </a:xfrm>
          <a:prstGeom prst="rect">
            <a:avLst/>
          </a:prstGeom>
          <a:noFill/>
          <a:ln/>
        </p:spPr>
        <p:txBody>
          <a:bodyPr wrap="squar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Product Performance Analysis</a:t>
            </a:r>
            <a:endParaRPr lang="en-US" sz="4042" dirty="0"/>
          </a:p>
        </p:txBody>
      </p:sp>
      <p:sp>
        <p:nvSpPr>
          <p:cNvPr id="4" name="Text 1"/>
          <p:cNvSpPr/>
          <p:nvPr/>
        </p:nvSpPr>
        <p:spPr>
          <a:xfrm>
            <a:off x="720031" y="3732411"/>
            <a:ext cx="6179939" cy="987623"/>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This section focuses on identifying top-performing products and understanding the sales distribution across different product categories.</a:t>
            </a:r>
            <a:endParaRPr lang="en-US" sz="158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540D0-DC1F-47CF-8045-9F052C3EA8FA}"/>
              </a:ext>
            </a:extLst>
          </p:cNvPr>
          <p:cNvSpPr txBox="1"/>
          <p:nvPr/>
        </p:nvSpPr>
        <p:spPr>
          <a:xfrm>
            <a:off x="0" y="553312"/>
            <a:ext cx="12192000" cy="605230"/>
          </a:xfrm>
          <a:prstGeom prst="rect">
            <a:avLst/>
          </a:prstGeom>
          <a:noFill/>
        </p:spPr>
        <p:txBody>
          <a:bodyPr wrap="square" rtlCol="0">
            <a:spAutoFit/>
          </a:bodyPr>
          <a:lstStyle/>
          <a:p>
            <a:pPr algn="ctr"/>
            <a:r>
              <a:rPr lang="en-IN" sz="3333" b="1" dirty="0">
                <a:solidFill>
                  <a:schemeClr val="bg1"/>
                </a:solidFill>
                <a:latin typeface="Montserrat" panose="00000500000000000000" pitchFamily="2" charset="0"/>
              </a:rPr>
              <a:t>Visualizations</a:t>
            </a:r>
            <a:r>
              <a:rPr lang="en-IN" sz="3333" dirty="0">
                <a:solidFill>
                  <a:schemeClr val="bg1"/>
                </a:solidFill>
                <a:latin typeface="Montserrat" panose="00000500000000000000" pitchFamily="2" charset="0"/>
              </a:rPr>
              <a:t>:</a:t>
            </a:r>
          </a:p>
        </p:txBody>
      </p:sp>
      <p:pic>
        <p:nvPicPr>
          <p:cNvPr id="3074" name="Picture 2">
            <a:extLst>
              <a:ext uri="{FF2B5EF4-FFF2-40B4-BE49-F238E27FC236}">
                <a16:creationId xmlns:a16="http://schemas.microsoft.com/office/drawing/2014/main" id="{A10AD633-7FBF-413A-985E-CCFADB0B5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63" y="1602024"/>
            <a:ext cx="4303678" cy="44393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683DF9A-BD5B-4103-BF9B-A8D8C1B94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162" y="1597752"/>
            <a:ext cx="4274648" cy="443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72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0031" y="2459434"/>
            <a:ext cx="5143500" cy="642938"/>
          </a:xfrm>
          <a:prstGeom prst="rect">
            <a:avLst/>
          </a:prstGeom>
          <a:noFill/>
          <a:ln/>
        </p:spPr>
        <p:txBody>
          <a:bodyPr wrap="non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Customer Insights</a:t>
            </a:r>
            <a:endParaRPr lang="en-US" sz="4042" dirty="0"/>
          </a:p>
        </p:txBody>
      </p:sp>
      <p:sp>
        <p:nvSpPr>
          <p:cNvPr id="4" name="Text 1"/>
          <p:cNvSpPr/>
          <p:nvPr/>
        </p:nvSpPr>
        <p:spPr>
          <a:xfrm>
            <a:off x="720031" y="3410943"/>
            <a:ext cx="6179939" cy="987623"/>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Customer segmentation allows us to understand customer behavior and preferences. Analysis of customer reviews provides insights into satisfaction levels and areas for improvement.</a:t>
            </a:r>
            <a:endParaRPr lang="en-US" sz="1583" dirty="0"/>
          </a:p>
        </p:txBody>
      </p:sp>
      <p:pic>
        <p:nvPicPr>
          <p:cNvPr id="5122" name="Picture 2" descr="What are Customer Insights? Importance of Customer Insights | Marketing91">
            <a:extLst>
              <a:ext uri="{FF2B5EF4-FFF2-40B4-BE49-F238E27FC236}">
                <a16:creationId xmlns:a16="http://schemas.microsoft.com/office/drawing/2014/main" id="{DE513492-8A8F-47C9-88EB-D1E8ED8C5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573" y="1979268"/>
            <a:ext cx="4951036" cy="286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540D0-DC1F-47CF-8045-9F052C3EA8FA}"/>
              </a:ext>
            </a:extLst>
          </p:cNvPr>
          <p:cNvSpPr txBox="1"/>
          <p:nvPr/>
        </p:nvSpPr>
        <p:spPr>
          <a:xfrm>
            <a:off x="0" y="553312"/>
            <a:ext cx="12192000" cy="684483"/>
          </a:xfrm>
          <a:prstGeom prst="rect">
            <a:avLst/>
          </a:prstGeom>
          <a:noFill/>
        </p:spPr>
        <p:txBody>
          <a:bodyPr wrap="square" rtlCol="0">
            <a:spAutoFit/>
          </a:bodyPr>
          <a:lstStyle/>
          <a:p>
            <a:pPr algn="ctr">
              <a:lnSpc>
                <a:spcPts val="5041"/>
              </a:lnSpc>
            </a:pPr>
            <a:r>
              <a:rPr lang="en-US" sz="3333" b="1" dirty="0">
                <a:solidFill>
                  <a:srgbClr val="F2F0F4"/>
                </a:solidFill>
                <a:latin typeface="Montserrat" pitchFamily="34" charset="0"/>
                <a:ea typeface="Montserrat" pitchFamily="34" charset="-122"/>
                <a:cs typeface="Montserrat" pitchFamily="34" charset="-120"/>
              </a:rPr>
              <a:t>Word Cloud of Customer Insights</a:t>
            </a:r>
            <a:endParaRPr lang="en-US" sz="3333" b="1" dirty="0"/>
          </a:p>
        </p:txBody>
      </p:sp>
      <p:pic>
        <p:nvPicPr>
          <p:cNvPr id="4098" name="Picture 2">
            <a:extLst>
              <a:ext uri="{FF2B5EF4-FFF2-40B4-BE49-F238E27FC236}">
                <a16:creationId xmlns:a16="http://schemas.microsoft.com/office/drawing/2014/main" id="{CA060941-4A09-4067-8A57-024CD9B4C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369" y="1604761"/>
            <a:ext cx="4232413" cy="42324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BE3732-618E-4708-AC20-F71EA93A3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218" y="1604761"/>
            <a:ext cx="4232413" cy="423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90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516954"/>
            <a:ext cx="8915301" cy="642938"/>
          </a:xfrm>
          <a:prstGeom prst="rect">
            <a:avLst/>
          </a:prstGeom>
          <a:noFill/>
          <a:ln/>
        </p:spPr>
        <p:txBody>
          <a:bodyPr wrap="none" lIns="0" tIns="0" rIns="0" bIns="0" rtlCol="0" anchor="t"/>
          <a:lstStyle/>
          <a:p>
            <a:pPr>
              <a:lnSpc>
                <a:spcPts val="5041"/>
              </a:lnSpc>
            </a:pPr>
            <a:r>
              <a:rPr lang="en-IN" sz="4500" dirty="0">
                <a:solidFill>
                  <a:schemeClr val="bg1"/>
                </a:solidFill>
                <a:latin typeface="Montserrat" panose="00000500000000000000" pitchFamily="2" charset="0"/>
              </a:rPr>
              <a:t>Recommendation Engine</a:t>
            </a:r>
            <a:endParaRPr lang="en-US" sz="4042" dirty="0">
              <a:solidFill>
                <a:schemeClr val="bg1"/>
              </a:solidFill>
              <a:latin typeface="Montserrat" panose="00000500000000000000" pitchFamily="2" charset="0"/>
            </a:endParaRPr>
          </a:p>
        </p:txBody>
      </p:sp>
      <p:sp>
        <p:nvSpPr>
          <p:cNvPr id="3" name="Text 1"/>
          <p:cNvSpPr/>
          <p:nvPr/>
        </p:nvSpPr>
        <p:spPr>
          <a:xfrm>
            <a:off x="720031" y="1759743"/>
            <a:ext cx="2571750" cy="321469"/>
          </a:xfrm>
          <a:prstGeom prst="rect">
            <a:avLst/>
          </a:prstGeom>
          <a:noFill/>
          <a:ln/>
        </p:spPr>
        <p:txBody>
          <a:bodyPr wrap="none" lIns="0" tIns="0" rIns="0" bIns="0" rtlCol="0" anchor="t"/>
          <a:lstStyle/>
          <a:p>
            <a:pPr>
              <a:lnSpc>
                <a:spcPts val="2500"/>
              </a:lnSpc>
            </a:pPr>
            <a:r>
              <a:rPr lang="en-US" sz="2000" b="1" dirty="0">
                <a:solidFill>
                  <a:srgbClr val="CC0099"/>
                </a:solidFill>
              </a:rPr>
              <a:t>Objective</a:t>
            </a:r>
            <a:r>
              <a:rPr lang="en-US" sz="2000" dirty="0">
                <a:solidFill>
                  <a:srgbClr val="CC0099"/>
                </a:solidFill>
              </a:rPr>
              <a:t>:</a:t>
            </a:r>
          </a:p>
        </p:txBody>
      </p:sp>
      <p:sp>
        <p:nvSpPr>
          <p:cNvPr id="4" name="Text 2"/>
          <p:cNvSpPr/>
          <p:nvPr/>
        </p:nvSpPr>
        <p:spPr>
          <a:xfrm>
            <a:off x="720031" y="2347985"/>
            <a:ext cx="3249018" cy="987623"/>
          </a:xfrm>
          <a:prstGeom prst="rect">
            <a:avLst/>
          </a:prstGeom>
          <a:noFill/>
          <a:ln/>
        </p:spPr>
        <p:txBody>
          <a:bodyPr wrap="square" lIns="0" tIns="0" rIns="0" bIns="0" rtlCol="0" anchor="t"/>
          <a:lstStyle/>
          <a:p>
            <a:pPr>
              <a:lnSpc>
                <a:spcPts val="2583"/>
              </a:lnSpc>
            </a:pPr>
            <a:r>
              <a:rPr lang="en-US" sz="1667" dirty="0">
                <a:solidFill>
                  <a:schemeClr val="bg1"/>
                </a:solidFill>
              </a:rPr>
              <a:t>Implement a recommendation engine to suggest products to users based on their previous purchase history and product descriptions.</a:t>
            </a:r>
            <a:endParaRPr lang="en-US" sz="1583" dirty="0">
              <a:solidFill>
                <a:schemeClr val="bg1"/>
              </a:solidFill>
            </a:endParaRPr>
          </a:p>
        </p:txBody>
      </p:sp>
      <p:sp>
        <p:nvSpPr>
          <p:cNvPr id="5" name="Text 3"/>
          <p:cNvSpPr/>
          <p:nvPr/>
        </p:nvSpPr>
        <p:spPr>
          <a:xfrm>
            <a:off x="4477246" y="1759743"/>
            <a:ext cx="2571750" cy="321469"/>
          </a:xfrm>
          <a:prstGeom prst="rect">
            <a:avLst/>
          </a:prstGeom>
          <a:noFill/>
          <a:ln/>
        </p:spPr>
        <p:txBody>
          <a:bodyPr wrap="none" lIns="0" tIns="0" rIns="0" bIns="0" rtlCol="0" anchor="t"/>
          <a:lstStyle/>
          <a:p>
            <a:pPr>
              <a:lnSpc>
                <a:spcPts val="2500"/>
              </a:lnSpc>
            </a:pPr>
            <a:r>
              <a:rPr lang="en-US" sz="2000" dirty="0">
                <a:solidFill>
                  <a:srgbClr val="CC0099"/>
                </a:solidFill>
                <a:latin typeface="Montserrat" pitchFamily="34" charset="0"/>
                <a:ea typeface="Montserrat" pitchFamily="34" charset="-122"/>
                <a:cs typeface="Montserrat" pitchFamily="34" charset="-120"/>
              </a:rPr>
              <a:t>Approach</a:t>
            </a:r>
            <a:endParaRPr lang="en-US" sz="2000" dirty="0">
              <a:solidFill>
                <a:srgbClr val="CC0099"/>
              </a:solidFill>
            </a:endParaRPr>
          </a:p>
        </p:txBody>
      </p:sp>
      <p:sp>
        <p:nvSpPr>
          <p:cNvPr id="6" name="Text 4"/>
          <p:cNvSpPr/>
          <p:nvPr/>
        </p:nvSpPr>
        <p:spPr>
          <a:xfrm>
            <a:off x="4261458" y="2295853"/>
            <a:ext cx="3669084" cy="4045193"/>
          </a:xfrm>
          <a:prstGeom prst="rect">
            <a:avLst/>
          </a:prstGeom>
          <a:noFill/>
          <a:ln/>
        </p:spPr>
        <p:txBody>
          <a:bodyPr wrap="square" lIns="0" tIns="0" rIns="0" bIns="0" rtlCol="0" anchor="t"/>
          <a:lstStyle/>
          <a:p>
            <a:pPr marL="285739" indent="-285739">
              <a:lnSpc>
                <a:spcPts val="2583"/>
              </a:lnSpc>
              <a:buFont typeface="Arial" panose="020B0604020202020204" pitchFamily="34" charset="0"/>
              <a:buChar char="•"/>
            </a:pPr>
            <a:r>
              <a:rPr lang="en-US" sz="1583" dirty="0">
                <a:solidFill>
                  <a:srgbClr val="CC0099"/>
                </a:solidFill>
              </a:rPr>
              <a:t>Label Encoding: </a:t>
            </a:r>
            <a:r>
              <a:rPr lang="en-US" sz="1583" dirty="0">
                <a:solidFill>
                  <a:schemeClr val="bg1"/>
                </a:solidFill>
              </a:rPr>
              <a:t>Encoded user IDs using `</a:t>
            </a:r>
            <a:r>
              <a:rPr lang="en-US" sz="1583" dirty="0" err="1">
                <a:solidFill>
                  <a:schemeClr val="bg1"/>
                </a:solidFill>
              </a:rPr>
              <a:t>LabelEncoder</a:t>
            </a:r>
            <a:r>
              <a:rPr lang="en-US" sz="1583" dirty="0">
                <a:solidFill>
                  <a:schemeClr val="bg1"/>
                </a:solidFill>
              </a:rPr>
              <a:t>` to transform categorical values into numerical values.</a:t>
            </a:r>
          </a:p>
          <a:p>
            <a:pPr marL="285739" indent="-285739">
              <a:lnSpc>
                <a:spcPts val="2583"/>
              </a:lnSpc>
              <a:buFont typeface="Arial" panose="020B0604020202020204" pitchFamily="34" charset="0"/>
              <a:buChar char="•"/>
            </a:pPr>
            <a:r>
              <a:rPr lang="en-US" sz="1583" dirty="0">
                <a:solidFill>
                  <a:schemeClr val="bg1"/>
                </a:solidFill>
              </a:rPr>
              <a:t>  </a:t>
            </a:r>
            <a:r>
              <a:rPr lang="en-US" sz="1583" dirty="0">
                <a:solidFill>
                  <a:srgbClr val="CC0099"/>
                </a:solidFill>
              </a:rPr>
              <a:t>TF-IDF Vectorization: </a:t>
            </a:r>
            <a:r>
              <a:rPr lang="en-US" sz="1583" dirty="0">
                <a:solidFill>
                  <a:schemeClr val="bg1"/>
                </a:solidFill>
              </a:rPr>
              <a:t>Applied `</a:t>
            </a:r>
            <a:r>
              <a:rPr lang="en-US" sz="1583" dirty="0" err="1">
                <a:solidFill>
                  <a:schemeClr val="bg1"/>
                </a:solidFill>
              </a:rPr>
              <a:t>TfidfVectorizer</a:t>
            </a:r>
            <a:r>
              <a:rPr lang="en-US" sz="1583" dirty="0">
                <a:solidFill>
                  <a:schemeClr val="bg1"/>
                </a:solidFill>
              </a:rPr>
              <a:t>` to transform product descriptions into numerical vectors, capturing the importance of terms.</a:t>
            </a:r>
          </a:p>
          <a:p>
            <a:pPr marL="285739" indent="-285739">
              <a:lnSpc>
                <a:spcPts val="2583"/>
              </a:lnSpc>
              <a:buFont typeface="Arial" panose="020B0604020202020204" pitchFamily="34" charset="0"/>
              <a:buChar char="•"/>
            </a:pPr>
            <a:r>
              <a:rPr lang="en-US" sz="1583" dirty="0">
                <a:solidFill>
                  <a:schemeClr val="bg1"/>
                </a:solidFill>
              </a:rPr>
              <a:t>  </a:t>
            </a:r>
            <a:r>
              <a:rPr lang="en-US" sz="1583" dirty="0">
                <a:solidFill>
                  <a:srgbClr val="CC0099"/>
                </a:solidFill>
              </a:rPr>
              <a:t>Cosine Similarity: </a:t>
            </a:r>
            <a:r>
              <a:rPr lang="en-US" sz="1583" dirty="0">
                <a:solidFill>
                  <a:schemeClr val="bg1"/>
                </a:solidFill>
              </a:rPr>
              <a:t>Used `</a:t>
            </a:r>
            <a:r>
              <a:rPr lang="en-US" sz="1583" dirty="0" err="1">
                <a:solidFill>
                  <a:schemeClr val="bg1"/>
                </a:solidFill>
              </a:rPr>
              <a:t>cosine_similarity</a:t>
            </a:r>
            <a:r>
              <a:rPr lang="en-US" sz="1583" dirty="0">
                <a:solidFill>
                  <a:schemeClr val="bg1"/>
                </a:solidFill>
              </a:rPr>
              <a:t>` to compute the similarity between products in a user’s purchase history and the rest of the catalog.</a:t>
            </a:r>
          </a:p>
        </p:txBody>
      </p:sp>
      <p:sp>
        <p:nvSpPr>
          <p:cNvPr id="7" name="Text 5"/>
          <p:cNvSpPr/>
          <p:nvPr/>
        </p:nvSpPr>
        <p:spPr>
          <a:xfrm>
            <a:off x="8146330" y="1756928"/>
            <a:ext cx="2571750" cy="321469"/>
          </a:xfrm>
          <a:prstGeom prst="rect">
            <a:avLst/>
          </a:prstGeom>
          <a:noFill/>
          <a:ln/>
        </p:spPr>
        <p:txBody>
          <a:bodyPr wrap="none" lIns="0" tIns="0" rIns="0" bIns="0" rtlCol="0" anchor="t"/>
          <a:lstStyle/>
          <a:p>
            <a:pPr>
              <a:lnSpc>
                <a:spcPts val="2500"/>
              </a:lnSpc>
            </a:pPr>
            <a:r>
              <a:rPr lang="en-US" sz="2000" dirty="0">
                <a:solidFill>
                  <a:srgbClr val="CC0099"/>
                </a:solidFill>
                <a:latin typeface="Montserrat" panose="00000500000000000000" pitchFamily="2" charset="0"/>
                <a:ea typeface="Montserrat" pitchFamily="34" charset="-122"/>
                <a:cs typeface="Montserrat" pitchFamily="34" charset="-120"/>
              </a:rPr>
              <a:t>Recommendation Process</a:t>
            </a:r>
            <a:endParaRPr lang="en-US" sz="2000" dirty="0">
              <a:solidFill>
                <a:srgbClr val="CC0099"/>
              </a:solidFill>
              <a:latin typeface="Montserrat" panose="00000500000000000000" pitchFamily="2" charset="0"/>
            </a:endParaRPr>
          </a:p>
        </p:txBody>
      </p:sp>
      <p:sp>
        <p:nvSpPr>
          <p:cNvPr id="8" name="Text 6"/>
          <p:cNvSpPr/>
          <p:nvPr/>
        </p:nvSpPr>
        <p:spPr>
          <a:xfrm>
            <a:off x="8146330" y="2353266"/>
            <a:ext cx="3249018" cy="658416"/>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For each user, the engine analyzes past purchases, finds similar products, and generates top 5 recommendations.</a:t>
            </a:r>
            <a:endParaRPr lang="en-US" sz="158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516954"/>
            <a:ext cx="8915301" cy="642938"/>
          </a:xfrm>
          <a:prstGeom prst="rect">
            <a:avLst/>
          </a:prstGeom>
          <a:noFill/>
          <a:ln/>
        </p:spPr>
        <p:txBody>
          <a:bodyPr wrap="none" lIns="0" tIns="0" rIns="0" bIns="0" rtlCol="0" anchor="t"/>
          <a:lstStyle/>
          <a:p>
            <a:pPr>
              <a:lnSpc>
                <a:spcPts val="5041"/>
              </a:lnSpc>
            </a:pPr>
            <a:r>
              <a:rPr lang="en-IN" sz="4500" dirty="0">
                <a:solidFill>
                  <a:schemeClr val="bg1"/>
                </a:solidFill>
                <a:latin typeface="Montserrat" panose="00000500000000000000" pitchFamily="2" charset="0"/>
              </a:rPr>
              <a:t>Example</a:t>
            </a:r>
            <a:endParaRPr lang="en-US" sz="4042" dirty="0">
              <a:solidFill>
                <a:schemeClr val="bg1"/>
              </a:solidFill>
              <a:latin typeface="Montserrat" panose="00000500000000000000" pitchFamily="2" charset="0"/>
            </a:endParaRPr>
          </a:p>
        </p:txBody>
      </p:sp>
      <p:pic>
        <p:nvPicPr>
          <p:cNvPr id="10" name="Picture 9">
            <a:extLst>
              <a:ext uri="{FF2B5EF4-FFF2-40B4-BE49-F238E27FC236}">
                <a16:creationId xmlns:a16="http://schemas.microsoft.com/office/drawing/2014/main" id="{CB17947A-73E6-46BD-9649-F7D72BD43FB5}"/>
              </a:ext>
            </a:extLst>
          </p:cNvPr>
          <p:cNvPicPr>
            <a:picLocks noChangeAspect="1"/>
          </p:cNvPicPr>
          <p:nvPr/>
        </p:nvPicPr>
        <p:blipFill>
          <a:blip r:embed="rId3"/>
          <a:stretch>
            <a:fillRect/>
          </a:stretch>
        </p:blipFill>
        <p:spPr>
          <a:xfrm>
            <a:off x="1931150" y="1617442"/>
            <a:ext cx="8329701" cy="3623117"/>
          </a:xfrm>
          <a:prstGeom prst="rect">
            <a:avLst/>
          </a:prstGeom>
        </p:spPr>
      </p:pic>
      <p:sp>
        <p:nvSpPr>
          <p:cNvPr id="11" name="TextBox 10">
            <a:extLst>
              <a:ext uri="{FF2B5EF4-FFF2-40B4-BE49-F238E27FC236}">
                <a16:creationId xmlns:a16="http://schemas.microsoft.com/office/drawing/2014/main" id="{08B13668-FAB9-405E-BEBA-63C8A841CCBF}"/>
              </a:ext>
            </a:extLst>
          </p:cNvPr>
          <p:cNvSpPr txBox="1"/>
          <p:nvPr/>
        </p:nvSpPr>
        <p:spPr>
          <a:xfrm>
            <a:off x="720031" y="5703217"/>
            <a:ext cx="9900835" cy="745782"/>
          </a:xfrm>
          <a:prstGeom prst="rect">
            <a:avLst/>
          </a:prstGeom>
          <a:noFill/>
        </p:spPr>
        <p:txBody>
          <a:bodyPr wrap="square" rtlCol="0">
            <a:spAutoFit/>
          </a:bodyPr>
          <a:lstStyle/>
          <a:p>
            <a:pPr>
              <a:lnSpc>
                <a:spcPct val="150000"/>
              </a:lnSpc>
            </a:pPr>
            <a:r>
              <a:rPr lang="en-US" sz="1500" dirty="0">
                <a:solidFill>
                  <a:schemeClr val="accent1">
                    <a:lumMod val="75000"/>
                  </a:schemeClr>
                </a:solidFill>
                <a:latin typeface="Montserrat" panose="00000500000000000000" pitchFamily="2" charset="0"/>
              </a:rPr>
              <a:t>User ID Example: </a:t>
            </a:r>
            <a:r>
              <a:rPr lang="en-US" sz="1500" dirty="0">
                <a:solidFill>
                  <a:schemeClr val="bg1"/>
                </a:solidFill>
                <a:latin typeface="Montserrat" panose="00000500000000000000" pitchFamily="2" charset="0"/>
              </a:rPr>
              <a:t>Recommending products based on the encoded user ID: `</a:t>
            </a:r>
            <a:r>
              <a:rPr lang="en-US" sz="1500" dirty="0" err="1">
                <a:solidFill>
                  <a:schemeClr val="bg1"/>
                </a:solidFill>
                <a:latin typeface="Montserrat" panose="00000500000000000000" pitchFamily="2" charset="0"/>
              </a:rPr>
              <a:t>id_example</a:t>
            </a:r>
            <a:r>
              <a:rPr lang="en-US" sz="1500" dirty="0">
                <a:solidFill>
                  <a:schemeClr val="bg1"/>
                </a:solidFill>
                <a:latin typeface="Montserrat" panose="00000500000000000000" pitchFamily="2" charset="0"/>
              </a:rPr>
              <a:t>`.</a:t>
            </a:r>
          </a:p>
          <a:p>
            <a:pPr>
              <a:lnSpc>
                <a:spcPct val="150000"/>
              </a:lnSpc>
            </a:pPr>
            <a:r>
              <a:rPr lang="en-US" sz="1500" dirty="0">
                <a:solidFill>
                  <a:schemeClr val="accent1">
                    <a:lumMod val="75000"/>
                  </a:schemeClr>
                </a:solidFill>
                <a:latin typeface="Montserrat" panose="00000500000000000000" pitchFamily="2" charset="0"/>
              </a:rPr>
              <a:t>Results: </a:t>
            </a:r>
            <a:r>
              <a:rPr lang="en-US" sz="1500" dirty="0">
                <a:solidFill>
                  <a:schemeClr val="bg1"/>
                </a:solidFill>
                <a:latin typeface="Montserrat" panose="00000500000000000000" pitchFamily="2" charset="0"/>
              </a:rPr>
              <a:t>Displaying the top 5 recommended products for that user with recommendation scores.</a:t>
            </a:r>
            <a:endParaRPr lang="en-IN" sz="15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425196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2371824"/>
          </a:xfrm>
          <a:prstGeom prst="rect">
            <a:avLst/>
          </a:prstGeom>
        </p:spPr>
      </p:pic>
      <p:sp>
        <p:nvSpPr>
          <p:cNvPr id="3" name="Text 0"/>
          <p:cNvSpPr/>
          <p:nvPr/>
        </p:nvSpPr>
        <p:spPr>
          <a:xfrm>
            <a:off x="664071" y="2898775"/>
            <a:ext cx="6163171" cy="592932"/>
          </a:xfrm>
          <a:prstGeom prst="rect">
            <a:avLst/>
          </a:prstGeom>
          <a:noFill/>
          <a:ln/>
        </p:spPr>
        <p:txBody>
          <a:bodyPr wrap="none" lIns="0" tIns="0" rIns="0" bIns="0" rtlCol="0" anchor="t"/>
          <a:lstStyle/>
          <a:p>
            <a:pPr>
              <a:lnSpc>
                <a:spcPts val="4666"/>
              </a:lnSpc>
            </a:pPr>
            <a:r>
              <a:rPr lang="en-US" sz="3708" dirty="0">
                <a:solidFill>
                  <a:srgbClr val="F2F0F4"/>
                </a:solidFill>
                <a:latin typeface="Montserrat" pitchFamily="34" charset="0"/>
                <a:ea typeface="Montserrat" pitchFamily="34" charset="-122"/>
                <a:cs typeface="Montserrat" pitchFamily="34" charset="-120"/>
              </a:rPr>
              <a:t>Challenges and Learnings</a:t>
            </a:r>
            <a:endParaRPr lang="en-US" sz="3708" dirty="0"/>
          </a:p>
        </p:txBody>
      </p:sp>
      <p:sp>
        <p:nvSpPr>
          <p:cNvPr id="4" name="Shape 1"/>
          <p:cNvSpPr/>
          <p:nvPr/>
        </p:nvSpPr>
        <p:spPr>
          <a:xfrm>
            <a:off x="664071" y="3776266"/>
            <a:ext cx="10863858" cy="2554684"/>
          </a:xfrm>
          <a:prstGeom prst="roundRect">
            <a:avLst>
              <a:gd name="adj" fmla="val 3120"/>
            </a:avLst>
          </a:prstGeom>
          <a:noFill/>
          <a:ln w="7620">
            <a:solidFill>
              <a:srgbClr val="FFFFFF">
                <a:alpha val="24000"/>
              </a:srgbClr>
            </a:solidFill>
            <a:prstDash val="solid"/>
          </a:ln>
        </p:spPr>
      </p:sp>
      <p:sp>
        <p:nvSpPr>
          <p:cNvPr id="5" name="Shape 2"/>
          <p:cNvSpPr/>
          <p:nvPr/>
        </p:nvSpPr>
        <p:spPr>
          <a:xfrm>
            <a:off x="670421" y="3782616"/>
            <a:ext cx="10851158" cy="847328"/>
          </a:xfrm>
          <a:prstGeom prst="rect">
            <a:avLst/>
          </a:prstGeom>
          <a:solidFill>
            <a:srgbClr val="FFFFFF">
              <a:alpha val="4000"/>
            </a:srgbClr>
          </a:solidFill>
          <a:ln/>
        </p:spPr>
      </p:sp>
      <p:sp>
        <p:nvSpPr>
          <p:cNvPr id="6" name="Text 3"/>
          <p:cNvSpPr/>
          <p:nvPr/>
        </p:nvSpPr>
        <p:spPr>
          <a:xfrm>
            <a:off x="860127" y="3902769"/>
            <a:ext cx="5042992" cy="303510"/>
          </a:xfrm>
          <a:prstGeom prst="rect">
            <a:avLst/>
          </a:prstGeom>
          <a:noFill/>
          <a:ln/>
        </p:spPr>
        <p:txBody>
          <a:bodyPr wrap="none" lIns="0" tIns="0" rIns="0" bIns="0" rtlCol="0" anchor="t"/>
          <a:lstStyle/>
          <a:p>
            <a:pPr>
              <a:lnSpc>
                <a:spcPts val="2375"/>
              </a:lnSpc>
            </a:pPr>
            <a:r>
              <a:rPr lang="en-US" sz="1458" dirty="0">
                <a:solidFill>
                  <a:schemeClr val="accent1">
                    <a:lumMod val="75000"/>
                  </a:schemeClr>
                </a:solidFill>
                <a:latin typeface="Heebo" pitchFamily="34" charset="0"/>
                <a:ea typeface="Heebo" pitchFamily="34" charset="-122"/>
                <a:cs typeface="Heebo" pitchFamily="34" charset="-120"/>
              </a:rPr>
              <a:t>Data Quality Issues</a:t>
            </a:r>
            <a:endParaRPr lang="en-US" sz="1458" dirty="0">
              <a:solidFill>
                <a:schemeClr val="accent1">
                  <a:lumMod val="75000"/>
                </a:schemeClr>
              </a:solidFill>
            </a:endParaRPr>
          </a:p>
        </p:txBody>
      </p:sp>
      <p:sp>
        <p:nvSpPr>
          <p:cNvPr id="7" name="Text 4"/>
          <p:cNvSpPr/>
          <p:nvPr/>
        </p:nvSpPr>
        <p:spPr>
          <a:xfrm>
            <a:off x="6288882" y="3902769"/>
            <a:ext cx="5042992" cy="607020"/>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Incomplete or inconsistent data requires cleaning and imputation.</a:t>
            </a:r>
            <a:endParaRPr lang="en-US" sz="1458" dirty="0"/>
          </a:p>
        </p:txBody>
      </p:sp>
      <p:sp>
        <p:nvSpPr>
          <p:cNvPr id="8" name="Shape 5"/>
          <p:cNvSpPr/>
          <p:nvPr/>
        </p:nvSpPr>
        <p:spPr>
          <a:xfrm>
            <a:off x="670421" y="4629944"/>
            <a:ext cx="10851158" cy="847328"/>
          </a:xfrm>
          <a:prstGeom prst="rect">
            <a:avLst/>
          </a:prstGeom>
          <a:solidFill>
            <a:srgbClr val="000000">
              <a:alpha val="4000"/>
            </a:srgbClr>
          </a:solidFill>
          <a:ln/>
        </p:spPr>
      </p:sp>
      <p:sp>
        <p:nvSpPr>
          <p:cNvPr id="9" name="Text 6"/>
          <p:cNvSpPr/>
          <p:nvPr/>
        </p:nvSpPr>
        <p:spPr>
          <a:xfrm>
            <a:off x="860127" y="4750098"/>
            <a:ext cx="5042992" cy="303510"/>
          </a:xfrm>
          <a:prstGeom prst="rect">
            <a:avLst/>
          </a:prstGeom>
          <a:noFill/>
          <a:ln/>
        </p:spPr>
        <p:txBody>
          <a:bodyPr wrap="none" lIns="0" tIns="0" rIns="0" bIns="0" rtlCol="0" anchor="t"/>
          <a:lstStyle/>
          <a:p>
            <a:pPr>
              <a:lnSpc>
                <a:spcPts val="2375"/>
              </a:lnSpc>
            </a:pPr>
            <a:r>
              <a:rPr lang="en-US" sz="1458" dirty="0">
                <a:solidFill>
                  <a:schemeClr val="accent1">
                    <a:lumMod val="75000"/>
                  </a:schemeClr>
                </a:solidFill>
                <a:latin typeface="Heebo" pitchFamily="34" charset="0"/>
                <a:ea typeface="Heebo" pitchFamily="34" charset="-122"/>
                <a:cs typeface="Heebo" pitchFamily="34" charset="-120"/>
              </a:rPr>
              <a:t>High-Dimensional Data</a:t>
            </a:r>
            <a:endParaRPr lang="en-US" sz="1458" dirty="0">
              <a:solidFill>
                <a:schemeClr val="accent1">
                  <a:lumMod val="75000"/>
                </a:schemeClr>
              </a:solidFill>
            </a:endParaRPr>
          </a:p>
        </p:txBody>
      </p:sp>
      <p:sp>
        <p:nvSpPr>
          <p:cNvPr id="10" name="Text 7"/>
          <p:cNvSpPr/>
          <p:nvPr/>
        </p:nvSpPr>
        <p:spPr>
          <a:xfrm>
            <a:off x="6288882" y="4750098"/>
            <a:ext cx="5042992" cy="607020"/>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Feature selection and dimensionality reduction techniques are necessary.</a:t>
            </a:r>
            <a:endParaRPr lang="en-US" sz="1458" dirty="0"/>
          </a:p>
        </p:txBody>
      </p:sp>
      <p:sp>
        <p:nvSpPr>
          <p:cNvPr id="11" name="Shape 8"/>
          <p:cNvSpPr/>
          <p:nvPr/>
        </p:nvSpPr>
        <p:spPr>
          <a:xfrm>
            <a:off x="670421" y="5477272"/>
            <a:ext cx="10851158" cy="847328"/>
          </a:xfrm>
          <a:prstGeom prst="rect">
            <a:avLst/>
          </a:prstGeom>
          <a:solidFill>
            <a:srgbClr val="FFFFFF">
              <a:alpha val="4000"/>
            </a:srgbClr>
          </a:solidFill>
          <a:ln/>
        </p:spPr>
      </p:sp>
      <p:sp>
        <p:nvSpPr>
          <p:cNvPr id="12" name="Text 9"/>
          <p:cNvSpPr/>
          <p:nvPr/>
        </p:nvSpPr>
        <p:spPr>
          <a:xfrm>
            <a:off x="860127" y="5597426"/>
            <a:ext cx="5042992" cy="303510"/>
          </a:xfrm>
          <a:prstGeom prst="rect">
            <a:avLst/>
          </a:prstGeom>
          <a:noFill/>
          <a:ln/>
        </p:spPr>
        <p:txBody>
          <a:bodyPr wrap="none" lIns="0" tIns="0" rIns="0" bIns="0" rtlCol="0" anchor="t"/>
          <a:lstStyle/>
          <a:p>
            <a:pPr>
              <a:lnSpc>
                <a:spcPts val="2375"/>
              </a:lnSpc>
            </a:pPr>
            <a:r>
              <a:rPr lang="en-US" sz="1458" dirty="0">
                <a:solidFill>
                  <a:schemeClr val="accent1">
                    <a:lumMod val="75000"/>
                  </a:schemeClr>
                </a:solidFill>
                <a:latin typeface="Heebo" pitchFamily="34" charset="0"/>
                <a:ea typeface="Heebo" pitchFamily="34" charset="-122"/>
                <a:cs typeface="Heebo" pitchFamily="34" charset="-120"/>
              </a:rPr>
              <a:t>Dynamic Market Conditions</a:t>
            </a:r>
            <a:endParaRPr lang="en-US" sz="1458" dirty="0">
              <a:solidFill>
                <a:schemeClr val="accent1">
                  <a:lumMod val="75000"/>
                </a:schemeClr>
              </a:solidFill>
            </a:endParaRPr>
          </a:p>
        </p:txBody>
      </p:sp>
      <p:sp>
        <p:nvSpPr>
          <p:cNvPr id="13" name="Text 10"/>
          <p:cNvSpPr/>
          <p:nvPr/>
        </p:nvSpPr>
        <p:spPr>
          <a:xfrm>
            <a:off x="6288882" y="5597426"/>
            <a:ext cx="5042992" cy="607020"/>
          </a:xfrm>
          <a:prstGeom prst="rect">
            <a:avLst/>
          </a:prstGeom>
          <a:noFill/>
          <a:ln/>
        </p:spPr>
        <p:txBody>
          <a:bodyPr wrap="square" lIns="0" tIns="0" rIns="0" bIns="0" rtlCol="0" anchor="t"/>
          <a:lstStyle/>
          <a:p>
            <a:pPr>
              <a:lnSpc>
                <a:spcPts val="2375"/>
              </a:lnSpc>
            </a:pPr>
            <a:r>
              <a:rPr lang="en-US" sz="1458" dirty="0">
                <a:solidFill>
                  <a:srgbClr val="DCD7E5"/>
                </a:solidFill>
                <a:latin typeface="Heebo" pitchFamily="34" charset="0"/>
                <a:ea typeface="Heebo" pitchFamily="34" charset="-122"/>
                <a:cs typeface="Heebo" pitchFamily="34" charset="-120"/>
              </a:rPr>
              <a:t>Models need to adapt to changing market conditions and consumer preferences.</a:t>
            </a:r>
            <a:endParaRPr lang="en-US" sz="14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
            <a:ext cx="4572000" cy="6858794"/>
          </a:xfrm>
          <a:prstGeom prst="rect">
            <a:avLst/>
          </a:prstGeom>
        </p:spPr>
      </p:pic>
      <p:sp>
        <p:nvSpPr>
          <p:cNvPr id="4" name="Text 0"/>
          <p:cNvSpPr/>
          <p:nvPr/>
        </p:nvSpPr>
        <p:spPr>
          <a:xfrm>
            <a:off x="693044" y="544513"/>
            <a:ext cx="6233914" cy="4269879"/>
          </a:xfrm>
          <a:prstGeom prst="rect">
            <a:avLst/>
          </a:prstGeom>
          <a:noFill/>
          <a:ln/>
        </p:spPr>
        <p:txBody>
          <a:bodyPr wrap="square" lIns="0" tIns="0" rIns="0" bIns="0" rtlCol="0" anchor="t"/>
          <a:lstStyle/>
          <a:p>
            <a:pPr>
              <a:lnSpc>
                <a:spcPts val="6708"/>
              </a:lnSpc>
            </a:pPr>
            <a:r>
              <a:rPr lang="en-US" sz="5375" dirty="0">
                <a:solidFill>
                  <a:srgbClr val="F2F0F4"/>
                </a:solidFill>
                <a:latin typeface="+mj-lt"/>
                <a:ea typeface="Montserrat" pitchFamily="34" charset="-122"/>
                <a:cs typeface="Montserrat" pitchFamily="34" charset="-120"/>
              </a:rPr>
              <a:t>Netflix Data Cleaning, Analysis, and Visualization Project</a:t>
            </a:r>
            <a:endParaRPr lang="en-US" sz="5375" dirty="0">
              <a:latin typeface="+mj-lt"/>
            </a:endParaRPr>
          </a:p>
        </p:txBody>
      </p:sp>
      <p:sp>
        <p:nvSpPr>
          <p:cNvPr id="5" name="Text 1"/>
          <p:cNvSpPr/>
          <p:nvPr/>
        </p:nvSpPr>
        <p:spPr>
          <a:xfrm>
            <a:off x="693044" y="5111354"/>
            <a:ext cx="6233914" cy="633611"/>
          </a:xfrm>
          <a:prstGeom prst="rect">
            <a:avLst/>
          </a:prstGeom>
          <a:noFill/>
          <a:ln/>
        </p:spPr>
        <p:txBody>
          <a:bodyPr wrap="square" lIns="0" tIns="0" rIns="0" bIns="0" rtlCol="0" anchor="t"/>
          <a:lstStyle/>
          <a:p>
            <a:pPr>
              <a:lnSpc>
                <a:spcPts val="2458"/>
              </a:lnSpc>
            </a:pPr>
            <a:r>
              <a:rPr lang="en-US" sz="1542" dirty="0">
                <a:solidFill>
                  <a:srgbClr val="DCD7E5"/>
                </a:solidFill>
                <a:latin typeface="+mj-lt"/>
                <a:ea typeface="Heebo" pitchFamily="34" charset="-122"/>
                <a:cs typeface="Heebo" pitchFamily="34" charset="-120"/>
              </a:rPr>
              <a:t>This project involves cleaning, analyzing, and visualizing data from Netflix to gain insights into its content and trends.</a:t>
            </a:r>
            <a:endParaRPr lang="en-US" sz="1542" dirty="0">
              <a:latin typeface="+mj-lt"/>
            </a:endParaRPr>
          </a:p>
        </p:txBody>
      </p:sp>
      <p:pic>
        <p:nvPicPr>
          <p:cNvPr id="1026" name="Picture 2" descr="Netflix 'Shuffle Play' Feature Randomly Streams Selected Titles">
            <a:extLst>
              <a:ext uri="{FF2B5EF4-FFF2-40B4-BE49-F238E27FC236}">
                <a16:creationId xmlns:a16="http://schemas.microsoft.com/office/drawing/2014/main" id="{2EFF2F37-6C7E-49A8-A519-8B8879BC5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141161"/>
            <a:ext cx="4578983" cy="2575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66332" y="562075"/>
            <a:ext cx="4959747" cy="619919"/>
          </a:xfrm>
          <a:prstGeom prst="rect">
            <a:avLst/>
          </a:prstGeom>
          <a:noFill/>
          <a:ln/>
        </p:spPr>
        <p:txBody>
          <a:bodyPr wrap="none" lIns="0" tIns="0" rIns="0" bIns="0" rtlCol="0" anchor="t"/>
          <a:lstStyle/>
          <a:p>
            <a:pPr>
              <a:lnSpc>
                <a:spcPts val="4875"/>
              </a:lnSpc>
            </a:pPr>
            <a:r>
              <a:rPr lang="en-US" sz="3875" dirty="0">
                <a:solidFill>
                  <a:srgbClr val="F2F0F4"/>
                </a:solidFill>
                <a:latin typeface="Montserrat" pitchFamily="34" charset="0"/>
                <a:ea typeface="Montserrat" pitchFamily="34" charset="-122"/>
                <a:cs typeface="Montserrat" pitchFamily="34" charset="-120"/>
              </a:rPr>
              <a:t>Conclusion</a:t>
            </a:r>
            <a:endParaRPr lang="en-US" sz="3875" dirty="0"/>
          </a:p>
        </p:txBody>
      </p:sp>
      <p:sp>
        <p:nvSpPr>
          <p:cNvPr id="4" name="Shape 1"/>
          <p:cNvSpPr/>
          <p:nvPr/>
        </p:nvSpPr>
        <p:spPr>
          <a:xfrm>
            <a:off x="5266333" y="1479550"/>
            <a:ext cx="6231334" cy="1473200"/>
          </a:xfrm>
          <a:prstGeom prst="roundRect">
            <a:avLst>
              <a:gd name="adj" fmla="val 5656"/>
            </a:avLst>
          </a:prstGeom>
          <a:solidFill>
            <a:srgbClr val="31136C"/>
          </a:solidFill>
          <a:ln w="7620">
            <a:solidFill>
              <a:srgbClr val="4A2C85"/>
            </a:solidFill>
            <a:prstDash val="solid"/>
          </a:ln>
        </p:spPr>
      </p:sp>
      <p:sp>
        <p:nvSpPr>
          <p:cNvPr id="5" name="Text 2"/>
          <p:cNvSpPr/>
          <p:nvPr/>
        </p:nvSpPr>
        <p:spPr>
          <a:xfrm>
            <a:off x="5471021" y="1684238"/>
            <a:ext cx="2479873" cy="309860"/>
          </a:xfrm>
          <a:prstGeom prst="rect">
            <a:avLst/>
          </a:prstGeom>
          <a:noFill/>
          <a:ln/>
        </p:spPr>
        <p:txBody>
          <a:bodyPr wrap="none" lIns="0" tIns="0" rIns="0" bIns="0" rtlCol="0" anchor="t"/>
          <a:lstStyle/>
          <a:p>
            <a:pPr>
              <a:lnSpc>
                <a:spcPts val="2417"/>
              </a:lnSpc>
            </a:pPr>
            <a:r>
              <a:rPr lang="en-US" sz="1917" dirty="0">
                <a:solidFill>
                  <a:srgbClr val="CC0099"/>
                </a:solidFill>
                <a:latin typeface="Montserrat" pitchFamily="34" charset="0"/>
                <a:ea typeface="Montserrat" pitchFamily="34" charset="-122"/>
                <a:cs typeface="Montserrat" pitchFamily="34" charset="-120"/>
              </a:rPr>
              <a:t>Key Insights</a:t>
            </a:r>
            <a:endParaRPr lang="en-US" sz="1917" dirty="0">
              <a:solidFill>
                <a:srgbClr val="CC0099"/>
              </a:solidFill>
            </a:endParaRPr>
          </a:p>
        </p:txBody>
      </p:sp>
      <p:sp>
        <p:nvSpPr>
          <p:cNvPr id="6" name="Text 3"/>
          <p:cNvSpPr/>
          <p:nvPr/>
        </p:nvSpPr>
        <p:spPr>
          <a:xfrm>
            <a:off x="5471021" y="2113062"/>
            <a:ext cx="5821958" cy="635000"/>
          </a:xfrm>
          <a:prstGeom prst="rect">
            <a:avLst/>
          </a:prstGeom>
          <a:noFill/>
          <a:ln/>
        </p:spPr>
        <p:txBody>
          <a:bodyPr wrap="square" lIns="0" tIns="0" rIns="0" bIns="0" rtlCol="0" anchor="t"/>
          <a:lstStyle/>
          <a:p>
            <a:pPr>
              <a:lnSpc>
                <a:spcPts val="2458"/>
              </a:lnSpc>
            </a:pPr>
            <a:r>
              <a:rPr lang="en-US" sz="1542" dirty="0">
                <a:solidFill>
                  <a:srgbClr val="DCD7E5"/>
                </a:solidFill>
                <a:latin typeface="Heebo" pitchFamily="34" charset="0"/>
                <a:ea typeface="Heebo" pitchFamily="34" charset="-122"/>
                <a:cs typeface="Heebo" pitchFamily="34" charset="-120"/>
              </a:rPr>
              <a:t>Data analysis can reveal customer preferences, product seasonality, and market trends.</a:t>
            </a:r>
            <a:endParaRPr lang="en-US" sz="1542" dirty="0"/>
          </a:p>
        </p:txBody>
      </p:sp>
      <p:sp>
        <p:nvSpPr>
          <p:cNvPr id="7" name="Shape 4"/>
          <p:cNvSpPr/>
          <p:nvPr/>
        </p:nvSpPr>
        <p:spPr>
          <a:xfrm>
            <a:off x="5266333" y="3151088"/>
            <a:ext cx="6231334" cy="1473200"/>
          </a:xfrm>
          <a:prstGeom prst="roundRect">
            <a:avLst>
              <a:gd name="adj" fmla="val 5656"/>
            </a:avLst>
          </a:prstGeom>
          <a:solidFill>
            <a:srgbClr val="31136C"/>
          </a:solidFill>
          <a:ln w="7620">
            <a:solidFill>
              <a:srgbClr val="4A2C85"/>
            </a:solidFill>
            <a:prstDash val="solid"/>
          </a:ln>
        </p:spPr>
      </p:sp>
      <p:sp>
        <p:nvSpPr>
          <p:cNvPr id="8" name="Text 5"/>
          <p:cNvSpPr/>
          <p:nvPr/>
        </p:nvSpPr>
        <p:spPr>
          <a:xfrm>
            <a:off x="5471021" y="3355777"/>
            <a:ext cx="2479873" cy="309860"/>
          </a:xfrm>
          <a:prstGeom prst="rect">
            <a:avLst/>
          </a:prstGeom>
          <a:noFill/>
          <a:ln/>
        </p:spPr>
        <p:txBody>
          <a:bodyPr wrap="none" lIns="0" tIns="0" rIns="0" bIns="0" rtlCol="0" anchor="t"/>
          <a:lstStyle/>
          <a:p>
            <a:pPr>
              <a:lnSpc>
                <a:spcPts val="2417"/>
              </a:lnSpc>
            </a:pPr>
            <a:r>
              <a:rPr lang="en-US" sz="1917" dirty="0">
                <a:solidFill>
                  <a:srgbClr val="CC0099"/>
                </a:solidFill>
                <a:latin typeface="Montserrat" pitchFamily="34" charset="0"/>
                <a:ea typeface="Montserrat" pitchFamily="34" charset="-122"/>
                <a:cs typeface="Montserrat" pitchFamily="34" charset="-120"/>
              </a:rPr>
              <a:t>Business Impact</a:t>
            </a:r>
            <a:endParaRPr lang="en-US" sz="1917" dirty="0">
              <a:solidFill>
                <a:srgbClr val="CC0099"/>
              </a:solidFill>
            </a:endParaRPr>
          </a:p>
        </p:txBody>
      </p:sp>
      <p:sp>
        <p:nvSpPr>
          <p:cNvPr id="9" name="Text 6"/>
          <p:cNvSpPr/>
          <p:nvPr/>
        </p:nvSpPr>
        <p:spPr>
          <a:xfrm>
            <a:off x="5471021" y="3784600"/>
            <a:ext cx="5821958" cy="635000"/>
          </a:xfrm>
          <a:prstGeom prst="rect">
            <a:avLst/>
          </a:prstGeom>
          <a:noFill/>
          <a:ln/>
        </p:spPr>
        <p:txBody>
          <a:bodyPr wrap="square" lIns="0" tIns="0" rIns="0" bIns="0" rtlCol="0" anchor="t"/>
          <a:lstStyle/>
          <a:p>
            <a:pPr>
              <a:lnSpc>
                <a:spcPts val="2458"/>
              </a:lnSpc>
            </a:pPr>
            <a:r>
              <a:rPr lang="en-US" sz="1542" dirty="0">
                <a:solidFill>
                  <a:srgbClr val="DCD7E5"/>
                </a:solidFill>
                <a:latin typeface="Heebo" pitchFamily="34" charset="0"/>
                <a:ea typeface="Heebo" pitchFamily="34" charset="-122"/>
                <a:cs typeface="Heebo" pitchFamily="34" charset="-120"/>
              </a:rPr>
              <a:t>Insights can drive informed decisions about pricing, inventory, and marketing strategies.</a:t>
            </a:r>
            <a:endParaRPr lang="en-US" sz="1542" dirty="0"/>
          </a:p>
        </p:txBody>
      </p:sp>
      <p:sp>
        <p:nvSpPr>
          <p:cNvPr id="10" name="Shape 7"/>
          <p:cNvSpPr/>
          <p:nvPr/>
        </p:nvSpPr>
        <p:spPr>
          <a:xfrm>
            <a:off x="5266333" y="4822627"/>
            <a:ext cx="6231334" cy="1473200"/>
          </a:xfrm>
          <a:prstGeom prst="roundRect">
            <a:avLst>
              <a:gd name="adj" fmla="val 5656"/>
            </a:avLst>
          </a:prstGeom>
          <a:solidFill>
            <a:srgbClr val="31136C"/>
          </a:solidFill>
          <a:ln w="7620">
            <a:solidFill>
              <a:srgbClr val="4A2C85"/>
            </a:solidFill>
            <a:prstDash val="solid"/>
          </a:ln>
        </p:spPr>
      </p:sp>
      <p:sp>
        <p:nvSpPr>
          <p:cNvPr id="11" name="Text 8"/>
          <p:cNvSpPr/>
          <p:nvPr/>
        </p:nvSpPr>
        <p:spPr>
          <a:xfrm>
            <a:off x="5471021" y="5027315"/>
            <a:ext cx="2479873" cy="309860"/>
          </a:xfrm>
          <a:prstGeom prst="rect">
            <a:avLst/>
          </a:prstGeom>
          <a:noFill/>
          <a:ln/>
        </p:spPr>
        <p:txBody>
          <a:bodyPr wrap="none" lIns="0" tIns="0" rIns="0" bIns="0" rtlCol="0" anchor="t"/>
          <a:lstStyle/>
          <a:p>
            <a:pPr>
              <a:lnSpc>
                <a:spcPts val="2417"/>
              </a:lnSpc>
            </a:pPr>
            <a:r>
              <a:rPr lang="en-US" sz="1917" dirty="0">
                <a:solidFill>
                  <a:srgbClr val="CC0099"/>
                </a:solidFill>
                <a:latin typeface="Montserrat" pitchFamily="34" charset="0"/>
                <a:ea typeface="Montserrat" pitchFamily="34" charset="-122"/>
                <a:cs typeface="Montserrat" pitchFamily="34" charset="-120"/>
              </a:rPr>
              <a:t>Future Directions</a:t>
            </a:r>
            <a:endParaRPr lang="en-US" sz="1917" dirty="0">
              <a:solidFill>
                <a:srgbClr val="CC0099"/>
              </a:solidFill>
            </a:endParaRPr>
          </a:p>
        </p:txBody>
      </p:sp>
      <p:sp>
        <p:nvSpPr>
          <p:cNvPr id="12" name="Text 9"/>
          <p:cNvSpPr/>
          <p:nvPr/>
        </p:nvSpPr>
        <p:spPr>
          <a:xfrm>
            <a:off x="5471021" y="5456138"/>
            <a:ext cx="5821958" cy="635000"/>
          </a:xfrm>
          <a:prstGeom prst="rect">
            <a:avLst/>
          </a:prstGeom>
          <a:noFill/>
          <a:ln/>
        </p:spPr>
        <p:txBody>
          <a:bodyPr wrap="square" lIns="0" tIns="0" rIns="0" bIns="0" rtlCol="0" anchor="t"/>
          <a:lstStyle/>
          <a:p>
            <a:pPr>
              <a:lnSpc>
                <a:spcPts val="2458"/>
              </a:lnSpc>
            </a:pPr>
            <a:r>
              <a:rPr lang="en-US" sz="1542" dirty="0">
                <a:solidFill>
                  <a:srgbClr val="DCD7E5"/>
                </a:solidFill>
                <a:latin typeface="Heebo" pitchFamily="34" charset="0"/>
                <a:ea typeface="Heebo" pitchFamily="34" charset="-122"/>
                <a:cs typeface="Heebo" pitchFamily="34" charset="-120"/>
              </a:rPr>
              <a:t>Continued analysis and model refinement are crucial for maintaining competitive advantage.</a:t>
            </a:r>
            <a:endParaRPr lang="en-US" sz="1542" dirty="0"/>
          </a:p>
        </p:txBody>
      </p:sp>
      <p:pic>
        <p:nvPicPr>
          <p:cNvPr id="1026" name="Picture 2" descr="Free of Charge Creative Commons conclusion Image - Finger 1">
            <a:extLst>
              <a:ext uri="{FF2B5EF4-FFF2-40B4-BE49-F238E27FC236}">
                <a16:creationId xmlns:a16="http://schemas.microsoft.com/office/drawing/2014/main" id="{D787DDB4-7E2B-4548-85E8-5EBBD369C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36" y="2299279"/>
            <a:ext cx="4455965" cy="2970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2979E-586F-4EFB-AD45-6CB3AEC21CF3}"/>
              </a:ext>
            </a:extLst>
          </p:cNvPr>
          <p:cNvSpPr txBox="1"/>
          <p:nvPr/>
        </p:nvSpPr>
        <p:spPr>
          <a:xfrm>
            <a:off x="3510413" y="2921168"/>
            <a:ext cx="5171174" cy="1015663"/>
          </a:xfrm>
          <a:prstGeom prst="rect">
            <a:avLst/>
          </a:prstGeom>
          <a:noFill/>
        </p:spPr>
        <p:txBody>
          <a:bodyPr wrap="square" rtlCol="0">
            <a:spAutoFit/>
          </a:bodyPr>
          <a:lstStyle/>
          <a:p>
            <a:r>
              <a:rPr lang="en-US" sz="6000" dirty="0">
                <a:solidFill>
                  <a:schemeClr val="accent1">
                    <a:lumMod val="75000"/>
                  </a:schemeClr>
                </a:solidFill>
                <a:latin typeface="Arial" panose="020B0604020202020204" pitchFamily="34" charset="0"/>
                <a:cs typeface="Arial" panose="020B0604020202020204" pitchFamily="34" charset="0"/>
              </a:rPr>
              <a:t>THANK YOU</a:t>
            </a:r>
            <a:endParaRPr lang="en-IN" sz="6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046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671241"/>
            <a:ext cx="9701213" cy="642938"/>
          </a:xfrm>
          <a:prstGeom prst="rect">
            <a:avLst/>
          </a:prstGeom>
          <a:noFill/>
          <a:ln/>
        </p:spPr>
        <p:txBody>
          <a:bodyPr wrap="none" lIns="0" tIns="0" rIns="0" bIns="0" rtlCol="0" anchor="t"/>
          <a:lstStyle/>
          <a:p>
            <a:pPr>
              <a:lnSpc>
                <a:spcPts val="5041"/>
              </a:lnSpc>
            </a:pPr>
            <a:r>
              <a:rPr lang="en-US" sz="4042" dirty="0">
                <a:solidFill>
                  <a:srgbClr val="F2F0F4"/>
                </a:solidFill>
                <a:latin typeface="+mj-lt"/>
                <a:ea typeface="Montserrat" pitchFamily="34" charset="-122"/>
                <a:cs typeface="Montserrat" pitchFamily="34" charset="-120"/>
              </a:rPr>
              <a:t>Importing Libraries and Loading Data</a:t>
            </a:r>
            <a:endParaRPr lang="en-US" sz="4042" dirty="0">
              <a:latin typeface="+mj-lt"/>
            </a:endParaRPr>
          </a:p>
        </p:txBody>
      </p:sp>
      <p:sp>
        <p:nvSpPr>
          <p:cNvPr id="3" name="Text 1"/>
          <p:cNvSpPr/>
          <p:nvPr/>
        </p:nvSpPr>
        <p:spPr>
          <a:xfrm>
            <a:off x="720031" y="2828430"/>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j-lt"/>
                <a:ea typeface="Montserrat" pitchFamily="34" charset="-122"/>
                <a:cs typeface="Montserrat" pitchFamily="34" charset="-120"/>
              </a:rPr>
              <a:t>Libraries</a:t>
            </a:r>
            <a:endParaRPr lang="en-US" sz="2000" dirty="0">
              <a:latin typeface="+mj-lt"/>
            </a:endParaRPr>
          </a:p>
        </p:txBody>
      </p:sp>
      <p:sp>
        <p:nvSpPr>
          <p:cNvPr id="4" name="Text 2"/>
          <p:cNvSpPr/>
          <p:nvPr/>
        </p:nvSpPr>
        <p:spPr>
          <a:xfrm>
            <a:off x="720031" y="3355579"/>
            <a:ext cx="3249018" cy="1646039"/>
          </a:xfrm>
          <a:prstGeom prst="rect">
            <a:avLst/>
          </a:prstGeom>
          <a:noFill/>
          <a:ln/>
        </p:spPr>
        <p:txBody>
          <a:bodyPr wrap="square" lIns="0" tIns="0" rIns="0" bIns="0" rtlCol="0" anchor="t"/>
          <a:lstStyle/>
          <a:p>
            <a:pPr>
              <a:lnSpc>
                <a:spcPts val="2583"/>
              </a:lnSpc>
            </a:pPr>
            <a:r>
              <a:rPr lang="en-US" sz="1583" dirty="0">
                <a:solidFill>
                  <a:srgbClr val="DCD7E5"/>
                </a:solidFill>
                <a:latin typeface="+mj-lt"/>
                <a:ea typeface="Heebo" pitchFamily="34" charset="-122"/>
                <a:cs typeface="Heebo" pitchFamily="34" charset="-120"/>
              </a:rPr>
              <a:t>Essential libraries like </a:t>
            </a:r>
            <a:r>
              <a:rPr lang="en-US" sz="1583" dirty="0">
                <a:solidFill>
                  <a:schemeClr val="accent1">
                    <a:lumMod val="75000"/>
                  </a:schemeClr>
                </a:solidFill>
                <a:latin typeface="+mj-lt"/>
                <a:ea typeface="Heebo" pitchFamily="34" charset="-122"/>
                <a:cs typeface="Heebo" pitchFamily="34" charset="-120"/>
              </a:rPr>
              <a:t>NumPy, Pandas, Matplotlib, Seaborn, and Plotly </a:t>
            </a:r>
            <a:r>
              <a:rPr lang="en-US" sz="1583" dirty="0">
                <a:solidFill>
                  <a:srgbClr val="DCD7E5"/>
                </a:solidFill>
                <a:latin typeface="+mj-lt"/>
                <a:ea typeface="Heebo" pitchFamily="34" charset="-122"/>
                <a:cs typeface="Heebo" pitchFamily="34" charset="-120"/>
              </a:rPr>
              <a:t>are imported for data manipulation, visualization, and analysis.</a:t>
            </a:r>
            <a:endParaRPr lang="en-US" sz="1583" dirty="0">
              <a:latin typeface="+mj-lt"/>
            </a:endParaRPr>
          </a:p>
        </p:txBody>
      </p:sp>
      <p:sp>
        <p:nvSpPr>
          <p:cNvPr id="5" name="Text 3"/>
          <p:cNvSpPr/>
          <p:nvPr/>
        </p:nvSpPr>
        <p:spPr>
          <a:xfrm>
            <a:off x="4477246" y="2828430"/>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j-lt"/>
                <a:ea typeface="Montserrat" pitchFamily="34" charset="-122"/>
                <a:cs typeface="Montserrat" pitchFamily="34" charset="-120"/>
              </a:rPr>
              <a:t>Dataset</a:t>
            </a:r>
            <a:endParaRPr lang="en-US" sz="2000" dirty="0">
              <a:latin typeface="+mj-lt"/>
            </a:endParaRPr>
          </a:p>
        </p:txBody>
      </p:sp>
      <p:sp>
        <p:nvSpPr>
          <p:cNvPr id="6" name="Text 4"/>
          <p:cNvSpPr/>
          <p:nvPr/>
        </p:nvSpPr>
        <p:spPr>
          <a:xfrm>
            <a:off x="4477246" y="3355578"/>
            <a:ext cx="3249018" cy="1316832"/>
          </a:xfrm>
          <a:prstGeom prst="rect">
            <a:avLst/>
          </a:prstGeom>
          <a:noFill/>
          <a:ln/>
        </p:spPr>
        <p:txBody>
          <a:bodyPr wrap="square" lIns="0" tIns="0" rIns="0" bIns="0" rtlCol="0" anchor="t"/>
          <a:lstStyle/>
          <a:p>
            <a:pPr>
              <a:lnSpc>
                <a:spcPts val="2583"/>
              </a:lnSpc>
            </a:pPr>
            <a:r>
              <a:rPr lang="en-US" sz="1583" dirty="0">
                <a:solidFill>
                  <a:srgbClr val="DCD7E5"/>
                </a:solidFill>
                <a:latin typeface="+mj-lt"/>
                <a:ea typeface="Heebo" pitchFamily="34" charset="-122"/>
                <a:cs typeface="Heebo" pitchFamily="34" charset="-120"/>
              </a:rPr>
              <a:t>The Netflix dataset is loaded from a CSV file, and the first few rows are displayed to get a glimpse of the data.</a:t>
            </a:r>
            <a:endParaRPr lang="en-US" sz="1583" dirty="0">
              <a:latin typeface="+mj-lt"/>
            </a:endParaRPr>
          </a:p>
        </p:txBody>
      </p:sp>
      <p:sp>
        <p:nvSpPr>
          <p:cNvPr id="7" name="Text 5"/>
          <p:cNvSpPr/>
          <p:nvPr/>
        </p:nvSpPr>
        <p:spPr>
          <a:xfrm>
            <a:off x="8234462" y="2828430"/>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j-lt"/>
                <a:ea typeface="Montserrat" pitchFamily="34" charset="-122"/>
                <a:cs typeface="Montserrat" pitchFamily="34" charset="-120"/>
              </a:rPr>
              <a:t>Initial Exploration</a:t>
            </a:r>
            <a:endParaRPr lang="en-US" sz="2000" dirty="0">
              <a:latin typeface="+mj-lt"/>
            </a:endParaRPr>
          </a:p>
        </p:txBody>
      </p:sp>
      <p:sp>
        <p:nvSpPr>
          <p:cNvPr id="8" name="Text 6"/>
          <p:cNvSpPr/>
          <p:nvPr/>
        </p:nvSpPr>
        <p:spPr>
          <a:xfrm>
            <a:off x="8234462" y="3355578"/>
            <a:ext cx="3249018" cy="1316832"/>
          </a:xfrm>
          <a:prstGeom prst="rect">
            <a:avLst/>
          </a:prstGeom>
          <a:noFill/>
          <a:ln/>
        </p:spPr>
        <p:txBody>
          <a:bodyPr wrap="square" lIns="0" tIns="0" rIns="0" bIns="0" rtlCol="0" anchor="t"/>
          <a:lstStyle/>
          <a:p>
            <a:pPr>
              <a:lnSpc>
                <a:spcPts val="2583"/>
              </a:lnSpc>
            </a:pPr>
            <a:r>
              <a:rPr lang="en-US" sz="1583" dirty="0">
                <a:solidFill>
                  <a:srgbClr val="DCD7E5"/>
                </a:solidFill>
                <a:latin typeface="+mj-lt"/>
                <a:ea typeface="Heebo" pitchFamily="34" charset="-122"/>
                <a:cs typeface="Heebo" pitchFamily="34" charset="-120"/>
              </a:rPr>
              <a:t>Basic information about the dataset, including column names, data types, and missing values, is obtained.</a:t>
            </a:r>
            <a:endParaRPr lang="en-US" sz="1583"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8401050" y="2254250"/>
            <a:ext cx="3009900" cy="2349500"/>
          </a:xfrm>
          <a:prstGeom prst="rect">
            <a:avLst/>
          </a:prstGeom>
        </p:spPr>
      </p:pic>
      <p:sp>
        <p:nvSpPr>
          <p:cNvPr id="4" name="Text 0"/>
          <p:cNvSpPr/>
          <p:nvPr/>
        </p:nvSpPr>
        <p:spPr>
          <a:xfrm>
            <a:off x="614264" y="483195"/>
            <a:ext cx="4387751" cy="548382"/>
          </a:xfrm>
          <a:prstGeom prst="rect">
            <a:avLst/>
          </a:prstGeom>
          <a:noFill/>
          <a:ln/>
        </p:spPr>
        <p:txBody>
          <a:bodyPr wrap="none" lIns="0" tIns="0" rIns="0" bIns="0" rtlCol="0" anchor="t"/>
          <a:lstStyle/>
          <a:p>
            <a:pPr>
              <a:lnSpc>
                <a:spcPts val="4291"/>
              </a:lnSpc>
            </a:pPr>
            <a:r>
              <a:rPr lang="en-US" sz="3417" dirty="0">
                <a:solidFill>
                  <a:srgbClr val="F2F0F4"/>
                </a:solidFill>
                <a:latin typeface="Montserrat" pitchFamily="34" charset="0"/>
                <a:ea typeface="Montserrat" pitchFamily="34" charset="-122"/>
                <a:cs typeface="Montserrat" pitchFamily="34" charset="-120"/>
              </a:rPr>
              <a:t>Data Cleaning</a:t>
            </a:r>
            <a:endParaRPr lang="en-US" sz="3417" dirty="0"/>
          </a:p>
        </p:txBody>
      </p:sp>
      <p:sp>
        <p:nvSpPr>
          <p:cNvPr id="5" name="Shape 1"/>
          <p:cNvSpPr/>
          <p:nvPr/>
        </p:nvSpPr>
        <p:spPr>
          <a:xfrm>
            <a:off x="614264" y="1492250"/>
            <a:ext cx="394891" cy="394891"/>
          </a:xfrm>
          <a:prstGeom prst="roundRect">
            <a:avLst>
              <a:gd name="adj" fmla="val 18667"/>
            </a:avLst>
          </a:prstGeom>
          <a:solidFill>
            <a:srgbClr val="31136C"/>
          </a:solidFill>
          <a:ln w="7620">
            <a:solidFill>
              <a:srgbClr val="4A2C85"/>
            </a:solidFill>
            <a:prstDash val="solid"/>
          </a:ln>
        </p:spPr>
      </p:sp>
      <p:sp>
        <p:nvSpPr>
          <p:cNvPr id="6" name="Text 2"/>
          <p:cNvSpPr/>
          <p:nvPr/>
        </p:nvSpPr>
        <p:spPr>
          <a:xfrm>
            <a:off x="764182" y="1558032"/>
            <a:ext cx="95052" cy="263228"/>
          </a:xfrm>
          <a:prstGeom prst="rect">
            <a:avLst/>
          </a:prstGeom>
          <a:noFill/>
          <a:ln/>
        </p:spPr>
        <p:txBody>
          <a:bodyPr wrap="none" lIns="0" tIns="0" rIns="0" bIns="0" rtlCol="0" anchor="t"/>
          <a:lstStyle/>
          <a:p>
            <a:pPr algn="ctr">
              <a:lnSpc>
                <a:spcPts val="2042"/>
              </a:lnSpc>
            </a:pPr>
            <a:r>
              <a:rPr lang="en-US" sz="2042" dirty="0">
                <a:solidFill>
                  <a:srgbClr val="DCD7E5"/>
                </a:solidFill>
                <a:latin typeface="Montserrat" pitchFamily="34" charset="0"/>
                <a:ea typeface="Montserrat" pitchFamily="34" charset="-122"/>
                <a:cs typeface="Montserrat" pitchFamily="34" charset="-120"/>
              </a:rPr>
              <a:t>1</a:t>
            </a:r>
            <a:endParaRPr lang="en-US" sz="2042" dirty="0"/>
          </a:p>
        </p:txBody>
      </p:sp>
      <p:sp>
        <p:nvSpPr>
          <p:cNvPr id="7" name="Text 3"/>
          <p:cNvSpPr/>
          <p:nvPr/>
        </p:nvSpPr>
        <p:spPr>
          <a:xfrm>
            <a:off x="1184573" y="1492250"/>
            <a:ext cx="2193826" cy="274142"/>
          </a:xfrm>
          <a:prstGeom prst="rect">
            <a:avLst/>
          </a:prstGeom>
          <a:noFill/>
          <a:ln/>
        </p:spPr>
        <p:txBody>
          <a:bodyPr wrap="none" lIns="0" tIns="0" rIns="0" bIns="0" rtlCol="0" anchor="t"/>
          <a:lstStyle/>
          <a:p>
            <a:pPr>
              <a:lnSpc>
                <a:spcPts val="2125"/>
              </a:lnSpc>
            </a:pPr>
            <a:r>
              <a:rPr lang="en-US" sz="1708" dirty="0">
                <a:solidFill>
                  <a:srgbClr val="DCD7E5"/>
                </a:solidFill>
                <a:latin typeface="Montserrat" pitchFamily="34" charset="0"/>
                <a:ea typeface="Montserrat" pitchFamily="34" charset="-122"/>
                <a:cs typeface="Montserrat" pitchFamily="34" charset="-120"/>
              </a:rPr>
              <a:t>Column Renaming</a:t>
            </a:r>
            <a:endParaRPr lang="en-US" sz="1708" dirty="0"/>
          </a:p>
        </p:txBody>
      </p:sp>
      <p:sp>
        <p:nvSpPr>
          <p:cNvPr id="8" name="Text 4"/>
          <p:cNvSpPr/>
          <p:nvPr/>
        </p:nvSpPr>
        <p:spPr>
          <a:xfrm>
            <a:off x="1184573" y="1871663"/>
            <a:ext cx="5821164" cy="561578"/>
          </a:xfrm>
          <a:prstGeom prst="rect">
            <a:avLst/>
          </a:prstGeom>
          <a:noFill/>
          <a:ln/>
        </p:spPr>
        <p:txBody>
          <a:bodyPr wrap="square" lIns="0" tIns="0" rIns="0" bIns="0" rtlCol="0" anchor="t"/>
          <a:lstStyle/>
          <a:p>
            <a:pPr>
              <a:lnSpc>
                <a:spcPts val="2208"/>
              </a:lnSpc>
            </a:pPr>
            <a:r>
              <a:rPr lang="en-US" sz="1375" dirty="0">
                <a:solidFill>
                  <a:srgbClr val="DCD7E5"/>
                </a:solidFill>
                <a:latin typeface="Heebo" pitchFamily="34" charset="0"/>
                <a:ea typeface="Heebo" pitchFamily="34" charset="-122"/>
                <a:cs typeface="Heebo" pitchFamily="34" charset="-120"/>
              </a:rPr>
              <a:t>Columns are renamed for better readability, making the dataset easier to understand and work with.</a:t>
            </a:r>
            <a:endParaRPr lang="en-US" sz="1375" dirty="0"/>
          </a:p>
        </p:txBody>
      </p:sp>
      <p:sp>
        <p:nvSpPr>
          <p:cNvPr id="9" name="Shape 5"/>
          <p:cNvSpPr/>
          <p:nvPr/>
        </p:nvSpPr>
        <p:spPr>
          <a:xfrm>
            <a:off x="614264" y="2806105"/>
            <a:ext cx="394891" cy="394891"/>
          </a:xfrm>
          <a:prstGeom prst="roundRect">
            <a:avLst>
              <a:gd name="adj" fmla="val 18667"/>
            </a:avLst>
          </a:prstGeom>
          <a:solidFill>
            <a:srgbClr val="31136C"/>
          </a:solidFill>
          <a:ln w="7620">
            <a:solidFill>
              <a:srgbClr val="4A2C85"/>
            </a:solidFill>
            <a:prstDash val="solid"/>
          </a:ln>
        </p:spPr>
      </p:sp>
      <p:sp>
        <p:nvSpPr>
          <p:cNvPr id="10" name="Text 6"/>
          <p:cNvSpPr/>
          <p:nvPr/>
        </p:nvSpPr>
        <p:spPr>
          <a:xfrm>
            <a:off x="736898" y="2871887"/>
            <a:ext cx="149523" cy="263228"/>
          </a:xfrm>
          <a:prstGeom prst="rect">
            <a:avLst/>
          </a:prstGeom>
          <a:noFill/>
          <a:ln/>
        </p:spPr>
        <p:txBody>
          <a:bodyPr wrap="none" lIns="0" tIns="0" rIns="0" bIns="0" rtlCol="0" anchor="t"/>
          <a:lstStyle/>
          <a:p>
            <a:pPr algn="ctr">
              <a:lnSpc>
                <a:spcPts val="2042"/>
              </a:lnSpc>
            </a:pPr>
            <a:r>
              <a:rPr lang="en-US" sz="2042" dirty="0">
                <a:solidFill>
                  <a:srgbClr val="DCD7E5"/>
                </a:solidFill>
                <a:latin typeface="Montserrat" pitchFamily="34" charset="0"/>
                <a:ea typeface="Montserrat" pitchFamily="34" charset="-122"/>
                <a:cs typeface="Montserrat" pitchFamily="34" charset="-120"/>
              </a:rPr>
              <a:t>2</a:t>
            </a:r>
            <a:endParaRPr lang="en-US" sz="2042" dirty="0"/>
          </a:p>
        </p:txBody>
      </p:sp>
      <p:sp>
        <p:nvSpPr>
          <p:cNvPr id="11" name="Text 7"/>
          <p:cNvSpPr/>
          <p:nvPr/>
        </p:nvSpPr>
        <p:spPr>
          <a:xfrm>
            <a:off x="1184573" y="2806105"/>
            <a:ext cx="2193826" cy="274142"/>
          </a:xfrm>
          <a:prstGeom prst="rect">
            <a:avLst/>
          </a:prstGeom>
          <a:noFill/>
          <a:ln/>
        </p:spPr>
        <p:txBody>
          <a:bodyPr wrap="none" lIns="0" tIns="0" rIns="0" bIns="0" rtlCol="0" anchor="t"/>
          <a:lstStyle/>
          <a:p>
            <a:pPr>
              <a:lnSpc>
                <a:spcPts val="2125"/>
              </a:lnSpc>
            </a:pPr>
            <a:r>
              <a:rPr lang="en-US" sz="1708" dirty="0">
                <a:solidFill>
                  <a:srgbClr val="DCD7E5"/>
                </a:solidFill>
                <a:latin typeface="Montserrat" pitchFamily="34" charset="0"/>
                <a:ea typeface="Montserrat" pitchFamily="34" charset="-122"/>
                <a:cs typeface="Montserrat" pitchFamily="34" charset="-120"/>
              </a:rPr>
              <a:t>Date Conversion</a:t>
            </a:r>
            <a:endParaRPr lang="en-US" sz="1708" dirty="0"/>
          </a:p>
        </p:txBody>
      </p:sp>
      <p:sp>
        <p:nvSpPr>
          <p:cNvPr id="12" name="Text 8"/>
          <p:cNvSpPr/>
          <p:nvPr/>
        </p:nvSpPr>
        <p:spPr>
          <a:xfrm>
            <a:off x="1184573" y="3185518"/>
            <a:ext cx="5821164" cy="561578"/>
          </a:xfrm>
          <a:prstGeom prst="rect">
            <a:avLst/>
          </a:prstGeom>
          <a:noFill/>
          <a:ln/>
        </p:spPr>
        <p:txBody>
          <a:bodyPr wrap="square" lIns="0" tIns="0" rIns="0" bIns="0" rtlCol="0" anchor="t"/>
          <a:lstStyle/>
          <a:p>
            <a:pPr>
              <a:lnSpc>
                <a:spcPts val="2208"/>
              </a:lnSpc>
            </a:pPr>
            <a:r>
              <a:rPr lang="en-US" sz="1375" dirty="0">
                <a:solidFill>
                  <a:srgbClr val="DCD7E5"/>
                </a:solidFill>
                <a:latin typeface="Heebo" pitchFamily="34" charset="0"/>
                <a:ea typeface="Heebo" pitchFamily="34" charset="-122"/>
                <a:cs typeface="Heebo" pitchFamily="34" charset="-120"/>
              </a:rPr>
              <a:t>The 'Date' column is converted to a datetime format for easier date-related operations.</a:t>
            </a:r>
            <a:endParaRPr lang="en-US" sz="1375" dirty="0"/>
          </a:p>
        </p:txBody>
      </p:sp>
      <p:sp>
        <p:nvSpPr>
          <p:cNvPr id="13" name="Shape 9"/>
          <p:cNvSpPr/>
          <p:nvPr/>
        </p:nvSpPr>
        <p:spPr>
          <a:xfrm>
            <a:off x="614264" y="4119960"/>
            <a:ext cx="394891" cy="394891"/>
          </a:xfrm>
          <a:prstGeom prst="roundRect">
            <a:avLst>
              <a:gd name="adj" fmla="val 18667"/>
            </a:avLst>
          </a:prstGeom>
          <a:solidFill>
            <a:srgbClr val="31136C"/>
          </a:solidFill>
          <a:ln w="7620">
            <a:solidFill>
              <a:srgbClr val="4A2C85"/>
            </a:solidFill>
            <a:prstDash val="solid"/>
          </a:ln>
        </p:spPr>
      </p:sp>
      <p:sp>
        <p:nvSpPr>
          <p:cNvPr id="14" name="Text 10"/>
          <p:cNvSpPr/>
          <p:nvPr/>
        </p:nvSpPr>
        <p:spPr>
          <a:xfrm>
            <a:off x="737493" y="4185742"/>
            <a:ext cx="148432" cy="263228"/>
          </a:xfrm>
          <a:prstGeom prst="rect">
            <a:avLst/>
          </a:prstGeom>
          <a:noFill/>
          <a:ln/>
        </p:spPr>
        <p:txBody>
          <a:bodyPr wrap="none" lIns="0" tIns="0" rIns="0" bIns="0" rtlCol="0" anchor="t"/>
          <a:lstStyle/>
          <a:p>
            <a:pPr algn="ctr">
              <a:lnSpc>
                <a:spcPts val="2042"/>
              </a:lnSpc>
            </a:pPr>
            <a:r>
              <a:rPr lang="en-US" sz="2042" dirty="0">
                <a:solidFill>
                  <a:srgbClr val="DCD7E5"/>
                </a:solidFill>
                <a:latin typeface="Montserrat" pitchFamily="34" charset="0"/>
                <a:ea typeface="Montserrat" pitchFamily="34" charset="-122"/>
                <a:cs typeface="Montserrat" pitchFamily="34" charset="-120"/>
              </a:rPr>
              <a:t>3</a:t>
            </a:r>
            <a:endParaRPr lang="en-US" sz="2042" dirty="0"/>
          </a:p>
        </p:txBody>
      </p:sp>
      <p:sp>
        <p:nvSpPr>
          <p:cNvPr id="15" name="Text 11"/>
          <p:cNvSpPr/>
          <p:nvPr/>
        </p:nvSpPr>
        <p:spPr>
          <a:xfrm>
            <a:off x="1184573" y="4119959"/>
            <a:ext cx="2193826" cy="274142"/>
          </a:xfrm>
          <a:prstGeom prst="rect">
            <a:avLst/>
          </a:prstGeom>
          <a:noFill/>
          <a:ln/>
        </p:spPr>
        <p:txBody>
          <a:bodyPr wrap="none" lIns="0" tIns="0" rIns="0" bIns="0" rtlCol="0" anchor="t"/>
          <a:lstStyle/>
          <a:p>
            <a:pPr>
              <a:lnSpc>
                <a:spcPts val="2125"/>
              </a:lnSpc>
            </a:pPr>
            <a:r>
              <a:rPr lang="en-US" sz="1708" dirty="0">
                <a:solidFill>
                  <a:srgbClr val="DCD7E5"/>
                </a:solidFill>
                <a:latin typeface="Montserrat" pitchFamily="34" charset="0"/>
                <a:ea typeface="Montserrat" pitchFamily="34" charset="-122"/>
                <a:cs typeface="Montserrat" pitchFamily="34" charset="-120"/>
              </a:rPr>
              <a:t>Duplicate Removal</a:t>
            </a:r>
            <a:endParaRPr lang="en-US" sz="1708" dirty="0"/>
          </a:p>
        </p:txBody>
      </p:sp>
      <p:sp>
        <p:nvSpPr>
          <p:cNvPr id="16" name="Text 12"/>
          <p:cNvSpPr/>
          <p:nvPr/>
        </p:nvSpPr>
        <p:spPr>
          <a:xfrm>
            <a:off x="1184573" y="4499372"/>
            <a:ext cx="5821164" cy="561578"/>
          </a:xfrm>
          <a:prstGeom prst="rect">
            <a:avLst/>
          </a:prstGeom>
          <a:noFill/>
          <a:ln/>
        </p:spPr>
        <p:txBody>
          <a:bodyPr wrap="square" lIns="0" tIns="0" rIns="0" bIns="0" rtlCol="0" anchor="t"/>
          <a:lstStyle/>
          <a:p>
            <a:pPr>
              <a:lnSpc>
                <a:spcPts val="2208"/>
              </a:lnSpc>
            </a:pPr>
            <a:r>
              <a:rPr lang="en-US" sz="1375" dirty="0">
                <a:solidFill>
                  <a:srgbClr val="DCD7E5"/>
                </a:solidFill>
                <a:latin typeface="Heebo" pitchFamily="34" charset="0"/>
                <a:ea typeface="Heebo" pitchFamily="34" charset="-122"/>
                <a:cs typeface="Heebo" pitchFamily="34" charset="-120"/>
              </a:rPr>
              <a:t>Duplicate rows are identified and removed to ensure data accuracy and consistency.</a:t>
            </a:r>
            <a:endParaRPr lang="en-US" sz="1375" dirty="0"/>
          </a:p>
        </p:txBody>
      </p:sp>
      <p:sp>
        <p:nvSpPr>
          <p:cNvPr id="17" name="Shape 13"/>
          <p:cNvSpPr/>
          <p:nvPr/>
        </p:nvSpPr>
        <p:spPr>
          <a:xfrm>
            <a:off x="614264" y="5433815"/>
            <a:ext cx="394891" cy="394891"/>
          </a:xfrm>
          <a:prstGeom prst="roundRect">
            <a:avLst>
              <a:gd name="adj" fmla="val 18667"/>
            </a:avLst>
          </a:prstGeom>
          <a:solidFill>
            <a:srgbClr val="31136C"/>
          </a:solidFill>
          <a:ln w="7620">
            <a:solidFill>
              <a:srgbClr val="4A2C85"/>
            </a:solidFill>
            <a:prstDash val="solid"/>
          </a:ln>
        </p:spPr>
      </p:sp>
      <p:sp>
        <p:nvSpPr>
          <p:cNvPr id="18" name="Text 14"/>
          <p:cNvSpPr/>
          <p:nvPr/>
        </p:nvSpPr>
        <p:spPr>
          <a:xfrm>
            <a:off x="724695" y="5499596"/>
            <a:ext cx="173931" cy="263228"/>
          </a:xfrm>
          <a:prstGeom prst="rect">
            <a:avLst/>
          </a:prstGeom>
          <a:noFill/>
          <a:ln/>
        </p:spPr>
        <p:txBody>
          <a:bodyPr wrap="none" lIns="0" tIns="0" rIns="0" bIns="0" rtlCol="0" anchor="t"/>
          <a:lstStyle/>
          <a:p>
            <a:pPr algn="ctr">
              <a:lnSpc>
                <a:spcPts val="2042"/>
              </a:lnSpc>
            </a:pPr>
            <a:r>
              <a:rPr lang="en-US" sz="2042" dirty="0">
                <a:solidFill>
                  <a:srgbClr val="DCD7E5"/>
                </a:solidFill>
                <a:latin typeface="Montserrat" pitchFamily="34" charset="0"/>
                <a:ea typeface="Montserrat" pitchFamily="34" charset="-122"/>
                <a:cs typeface="Montserrat" pitchFamily="34" charset="-120"/>
              </a:rPr>
              <a:t>4</a:t>
            </a:r>
            <a:endParaRPr lang="en-US" sz="2042" dirty="0"/>
          </a:p>
        </p:txBody>
      </p:sp>
      <p:sp>
        <p:nvSpPr>
          <p:cNvPr id="19" name="Text 15"/>
          <p:cNvSpPr/>
          <p:nvPr/>
        </p:nvSpPr>
        <p:spPr>
          <a:xfrm>
            <a:off x="1184573" y="5433814"/>
            <a:ext cx="2193826" cy="274142"/>
          </a:xfrm>
          <a:prstGeom prst="rect">
            <a:avLst/>
          </a:prstGeom>
          <a:noFill/>
          <a:ln/>
        </p:spPr>
        <p:txBody>
          <a:bodyPr wrap="none" lIns="0" tIns="0" rIns="0" bIns="0" rtlCol="0" anchor="t"/>
          <a:lstStyle/>
          <a:p>
            <a:pPr>
              <a:lnSpc>
                <a:spcPts val="2125"/>
              </a:lnSpc>
            </a:pPr>
            <a:r>
              <a:rPr lang="en-US" sz="1708" dirty="0">
                <a:solidFill>
                  <a:srgbClr val="DCD7E5"/>
                </a:solidFill>
                <a:latin typeface="Montserrat" pitchFamily="34" charset="0"/>
                <a:ea typeface="Montserrat" pitchFamily="34" charset="-122"/>
                <a:cs typeface="Montserrat" pitchFamily="34" charset="-120"/>
              </a:rPr>
              <a:t>Summary Statistics</a:t>
            </a:r>
            <a:endParaRPr lang="en-US" sz="1708" dirty="0"/>
          </a:p>
        </p:txBody>
      </p:sp>
      <p:sp>
        <p:nvSpPr>
          <p:cNvPr id="20" name="Text 16"/>
          <p:cNvSpPr/>
          <p:nvPr/>
        </p:nvSpPr>
        <p:spPr>
          <a:xfrm>
            <a:off x="1184573" y="5813227"/>
            <a:ext cx="5821164" cy="561578"/>
          </a:xfrm>
          <a:prstGeom prst="rect">
            <a:avLst/>
          </a:prstGeom>
          <a:noFill/>
          <a:ln/>
        </p:spPr>
        <p:txBody>
          <a:bodyPr wrap="square" lIns="0" tIns="0" rIns="0" bIns="0" rtlCol="0" anchor="t"/>
          <a:lstStyle/>
          <a:p>
            <a:pPr>
              <a:lnSpc>
                <a:spcPts val="2208"/>
              </a:lnSpc>
            </a:pPr>
            <a:r>
              <a:rPr lang="en-US" sz="1375" dirty="0">
                <a:solidFill>
                  <a:srgbClr val="DCD7E5"/>
                </a:solidFill>
                <a:latin typeface="Heebo" pitchFamily="34" charset="0"/>
                <a:ea typeface="Heebo" pitchFamily="34" charset="-122"/>
                <a:cs typeface="Heebo" pitchFamily="34" charset="-120"/>
              </a:rPr>
              <a:t>Descriptive statistics are calculated to understand the distribution and characteristics of the data.</a:t>
            </a:r>
            <a:endParaRPr lang="en-US" sz="137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390948"/>
            <a:ext cx="5143500" cy="642938"/>
          </a:xfrm>
          <a:prstGeom prst="rect">
            <a:avLst/>
          </a:prstGeom>
          <a:noFill/>
          <a:ln/>
        </p:spPr>
        <p:txBody>
          <a:bodyPr wrap="non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Dataset Overview</a:t>
            </a:r>
            <a:endParaRPr lang="en-US" sz="4042" dirty="0"/>
          </a:p>
        </p:txBody>
      </p:sp>
      <p:sp>
        <p:nvSpPr>
          <p:cNvPr id="3" name="Text 1"/>
          <p:cNvSpPr/>
          <p:nvPr/>
        </p:nvSpPr>
        <p:spPr>
          <a:xfrm>
            <a:off x="720031" y="2548136"/>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ontserrat" pitchFamily="34" charset="0"/>
                <a:ea typeface="Montserrat" pitchFamily="34" charset="-122"/>
                <a:cs typeface="Montserrat" pitchFamily="34" charset="-120"/>
              </a:rPr>
              <a:t>Basic Information</a:t>
            </a:r>
            <a:endParaRPr lang="en-US" sz="2000" dirty="0"/>
          </a:p>
        </p:txBody>
      </p:sp>
      <p:sp>
        <p:nvSpPr>
          <p:cNvPr id="4" name="Text 2"/>
          <p:cNvSpPr/>
          <p:nvPr/>
        </p:nvSpPr>
        <p:spPr>
          <a:xfrm>
            <a:off x="720031" y="3075286"/>
            <a:ext cx="3249018" cy="1646039"/>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The dataset consists of several columns, including title, release year, rating, duration, listed in, and more. Data types vary, including strings, integers, and dates.</a:t>
            </a:r>
            <a:endParaRPr lang="en-US" sz="1583" dirty="0"/>
          </a:p>
        </p:txBody>
      </p:sp>
      <p:sp>
        <p:nvSpPr>
          <p:cNvPr id="5" name="Text 3"/>
          <p:cNvSpPr/>
          <p:nvPr/>
        </p:nvSpPr>
        <p:spPr>
          <a:xfrm>
            <a:off x="4477246" y="2548136"/>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ontserrat" pitchFamily="34" charset="0"/>
                <a:ea typeface="Montserrat" pitchFamily="34" charset="-122"/>
                <a:cs typeface="Montserrat" pitchFamily="34" charset="-120"/>
              </a:rPr>
              <a:t>Summary Statistics</a:t>
            </a:r>
            <a:endParaRPr lang="en-US" sz="2000" dirty="0"/>
          </a:p>
        </p:txBody>
      </p:sp>
      <p:sp>
        <p:nvSpPr>
          <p:cNvPr id="6" name="Text 4"/>
          <p:cNvSpPr/>
          <p:nvPr/>
        </p:nvSpPr>
        <p:spPr>
          <a:xfrm>
            <a:off x="4477246" y="3075285"/>
            <a:ext cx="3249018" cy="1316832"/>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Key summary statistics include the mean, standard deviation, minimum, maximum, and quartiles for various numerical attributes.</a:t>
            </a:r>
            <a:endParaRPr lang="en-US" sz="1583" dirty="0"/>
          </a:p>
        </p:txBody>
      </p:sp>
      <p:sp>
        <p:nvSpPr>
          <p:cNvPr id="7" name="Text 5"/>
          <p:cNvSpPr/>
          <p:nvPr/>
        </p:nvSpPr>
        <p:spPr>
          <a:xfrm>
            <a:off x="8234462" y="2548136"/>
            <a:ext cx="2571750" cy="321469"/>
          </a:xfrm>
          <a:prstGeom prst="rect">
            <a:avLst/>
          </a:prstGeom>
          <a:noFill/>
          <a:ln/>
        </p:spPr>
        <p:txBody>
          <a:bodyPr wrap="none" lIns="0" tIns="0" rIns="0" bIns="0" rtlCol="0" anchor="t"/>
          <a:lstStyle/>
          <a:p>
            <a:pPr>
              <a:lnSpc>
                <a:spcPts val="2500"/>
              </a:lnSpc>
            </a:pPr>
            <a:r>
              <a:rPr lang="en-US" sz="2000" dirty="0">
                <a:solidFill>
                  <a:srgbClr val="F2F0F4"/>
                </a:solidFill>
                <a:latin typeface="Montserrat" pitchFamily="34" charset="0"/>
                <a:ea typeface="Montserrat" pitchFamily="34" charset="-122"/>
                <a:cs typeface="Montserrat" pitchFamily="34" charset="-120"/>
              </a:rPr>
              <a:t>Dataset Size</a:t>
            </a:r>
            <a:endParaRPr lang="en-US" sz="2000" dirty="0"/>
          </a:p>
        </p:txBody>
      </p:sp>
      <p:sp>
        <p:nvSpPr>
          <p:cNvPr id="8" name="Text 6"/>
          <p:cNvSpPr/>
          <p:nvPr/>
        </p:nvSpPr>
        <p:spPr>
          <a:xfrm>
            <a:off x="8234462" y="3075285"/>
            <a:ext cx="3249018" cy="1316832"/>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The dataset contains a significant number of records, representing a comprehensive snapshot of Netflix's content library.</a:t>
            </a:r>
            <a:endParaRPr lang="en-US" sz="1583" dirty="0"/>
          </a:p>
        </p:txBody>
      </p:sp>
      <p:sp>
        <p:nvSpPr>
          <p:cNvPr id="9" name="Text 7"/>
          <p:cNvSpPr/>
          <p:nvPr/>
        </p:nvSpPr>
        <p:spPr>
          <a:xfrm>
            <a:off x="720031" y="5137844"/>
            <a:ext cx="10751939" cy="329208"/>
          </a:xfrm>
          <a:prstGeom prst="rect">
            <a:avLst/>
          </a:prstGeom>
          <a:noFill/>
          <a:ln/>
        </p:spPr>
        <p:txBody>
          <a:bodyPr wrap="non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The dataset provides a valuable foundation for understanding Netflix's content offerings and release patterns.</a:t>
            </a:r>
            <a:endParaRPr lang="en-US" sz="158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0031" y="1190328"/>
            <a:ext cx="6179939" cy="1285875"/>
          </a:xfrm>
          <a:prstGeom prst="rect">
            <a:avLst/>
          </a:prstGeom>
          <a:noFill/>
          <a:ln/>
        </p:spPr>
        <p:txBody>
          <a:bodyPr wrap="square" lIns="0" tIns="0" rIns="0" bIns="0" rtlCol="0" anchor="t"/>
          <a:lstStyle/>
          <a:p>
            <a:pPr>
              <a:lnSpc>
                <a:spcPts val="5041"/>
              </a:lnSpc>
            </a:pPr>
            <a:r>
              <a:rPr lang="en-US" sz="4042" dirty="0">
                <a:solidFill>
                  <a:srgbClr val="F2F0F4"/>
                </a:solidFill>
                <a:latin typeface="Montserrat" pitchFamily="34" charset="0"/>
                <a:ea typeface="Montserrat" pitchFamily="34" charset="-122"/>
                <a:cs typeface="Montserrat" pitchFamily="34" charset="-120"/>
              </a:rPr>
              <a:t>Distribution of Movies and TV Shows</a:t>
            </a:r>
            <a:endParaRPr lang="en-US" sz="4042" dirty="0"/>
          </a:p>
        </p:txBody>
      </p:sp>
      <p:sp>
        <p:nvSpPr>
          <p:cNvPr id="4" name="Text 1"/>
          <p:cNvSpPr/>
          <p:nvPr/>
        </p:nvSpPr>
        <p:spPr>
          <a:xfrm>
            <a:off x="720031" y="2784772"/>
            <a:ext cx="6179939" cy="1316832"/>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The dataset includes both movies and TV shows, but the distribution between these two categories is uneven. The vast majority of content on Netflix is comprised of Movies, with TV Show accounting for a smaller proportion.</a:t>
            </a:r>
            <a:endParaRPr lang="en-US" sz="1583" dirty="0"/>
          </a:p>
        </p:txBody>
      </p:sp>
      <p:sp>
        <p:nvSpPr>
          <p:cNvPr id="7" name="Text 4"/>
          <p:cNvSpPr/>
          <p:nvPr/>
        </p:nvSpPr>
        <p:spPr>
          <a:xfrm>
            <a:off x="1388567" y="4564361"/>
            <a:ext cx="2571750" cy="321469"/>
          </a:xfrm>
          <a:prstGeom prst="rect">
            <a:avLst/>
          </a:prstGeom>
          <a:noFill/>
          <a:ln/>
        </p:spPr>
        <p:txBody>
          <a:bodyPr wrap="none" lIns="0" tIns="0" rIns="0" bIns="0" rtlCol="0" anchor="t"/>
          <a:lstStyle/>
          <a:p>
            <a:pPr>
              <a:lnSpc>
                <a:spcPts val="2500"/>
              </a:lnSpc>
            </a:pPr>
            <a:r>
              <a:rPr lang="en-US" sz="2000" dirty="0">
                <a:solidFill>
                  <a:schemeClr val="accent1">
                    <a:lumMod val="75000"/>
                  </a:schemeClr>
                </a:solidFill>
                <a:latin typeface="Montserrat" pitchFamily="34" charset="0"/>
                <a:ea typeface="Montserrat" pitchFamily="34" charset="-122"/>
                <a:cs typeface="Montserrat" pitchFamily="34" charset="-120"/>
              </a:rPr>
              <a:t>Insights</a:t>
            </a:r>
            <a:endParaRPr lang="en-US" sz="2000" dirty="0">
              <a:solidFill>
                <a:schemeClr val="accent1">
                  <a:lumMod val="75000"/>
                </a:schemeClr>
              </a:solidFill>
            </a:endParaRPr>
          </a:p>
        </p:txBody>
      </p:sp>
      <p:sp>
        <p:nvSpPr>
          <p:cNvPr id="8" name="Text 5"/>
          <p:cNvSpPr/>
          <p:nvPr/>
        </p:nvSpPr>
        <p:spPr>
          <a:xfrm>
            <a:off x="1388567" y="5009257"/>
            <a:ext cx="5511403" cy="658416"/>
          </a:xfrm>
          <a:prstGeom prst="rect">
            <a:avLst/>
          </a:prstGeom>
          <a:noFill/>
          <a:ln/>
        </p:spPr>
        <p:txBody>
          <a:bodyPr wrap="square" lIns="0" tIns="0" rIns="0" bIns="0" rtlCol="0" anchor="t"/>
          <a:lstStyle/>
          <a:p>
            <a:pPr>
              <a:lnSpc>
                <a:spcPts val="2583"/>
              </a:lnSpc>
            </a:pPr>
            <a:r>
              <a:rPr lang="en-US" sz="1583" dirty="0">
                <a:solidFill>
                  <a:srgbClr val="DCD7E5"/>
                </a:solidFill>
                <a:latin typeface="Heebo" pitchFamily="34" charset="0"/>
                <a:ea typeface="Heebo" pitchFamily="34" charset="-122"/>
                <a:cs typeface="Heebo" pitchFamily="34" charset="-120"/>
              </a:rPr>
              <a:t>Netflix has a significant focus on Movies, possibly due to the popularity of movies.</a:t>
            </a:r>
            <a:endParaRPr lang="en-US" sz="1583" dirty="0"/>
          </a:p>
        </p:txBody>
      </p:sp>
      <p:pic>
        <p:nvPicPr>
          <p:cNvPr id="1028" name="Picture 4">
            <a:extLst>
              <a:ext uri="{FF2B5EF4-FFF2-40B4-BE49-F238E27FC236}">
                <a16:creationId xmlns:a16="http://schemas.microsoft.com/office/drawing/2014/main" id="{0255AE8A-793E-4A8C-AA19-047AFA938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282" y="1667173"/>
            <a:ext cx="3976688" cy="400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72989" y="593725"/>
            <a:ext cx="6082506" cy="511572"/>
          </a:xfrm>
          <a:prstGeom prst="rect">
            <a:avLst/>
          </a:prstGeom>
          <a:noFill/>
          <a:ln/>
        </p:spPr>
        <p:txBody>
          <a:bodyPr wrap="none" lIns="0" tIns="0" rIns="0" bIns="0" rtlCol="0" anchor="t"/>
          <a:lstStyle/>
          <a:p>
            <a:pPr>
              <a:lnSpc>
                <a:spcPts val="4000"/>
              </a:lnSpc>
            </a:pPr>
            <a:r>
              <a:rPr lang="en-US" sz="3208" dirty="0">
                <a:solidFill>
                  <a:srgbClr val="F2F0F4"/>
                </a:solidFill>
                <a:latin typeface="Montserrat" pitchFamily="34" charset="0"/>
                <a:ea typeface="Montserrat" pitchFamily="34" charset="-122"/>
                <a:cs typeface="Montserrat" pitchFamily="34" charset="-120"/>
              </a:rPr>
              <a:t>Netflix Content Release Trend</a:t>
            </a:r>
            <a:endParaRPr lang="en-US" sz="3208" dirty="0"/>
          </a:p>
        </p:txBody>
      </p:sp>
      <p:sp>
        <p:nvSpPr>
          <p:cNvPr id="4" name="Shape 1"/>
          <p:cNvSpPr/>
          <p:nvPr/>
        </p:nvSpPr>
        <p:spPr>
          <a:xfrm>
            <a:off x="809030" y="1350863"/>
            <a:ext cx="19050" cy="3943350"/>
          </a:xfrm>
          <a:prstGeom prst="roundRect">
            <a:avLst>
              <a:gd name="adj" fmla="val 360957"/>
            </a:avLst>
          </a:prstGeom>
          <a:solidFill>
            <a:srgbClr val="4A2C85"/>
          </a:solidFill>
          <a:ln/>
        </p:spPr>
      </p:sp>
      <p:sp>
        <p:nvSpPr>
          <p:cNvPr id="5" name="Shape 2"/>
          <p:cNvSpPr/>
          <p:nvPr/>
        </p:nvSpPr>
        <p:spPr>
          <a:xfrm>
            <a:off x="983655" y="1709638"/>
            <a:ext cx="572988" cy="19050"/>
          </a:xfrm>
          <a:prstGeom prst="roundRect">
            <a:avLst>
              <a:gd name="adj" fmla="val 360957"/>
            </a:avLst>
          </a:prstGeom>
          <a:solidFill>
            <a:srgbClr val="4A2C85"/>
          </a:solidFill>
          <a:ln/>
        </p:spPr>
      </p:sp>
      <p:sp>
        <p:nvSpPr>
          <p:cNvPr id="6" name="Shape 3"/>
          <p:cNvSpPr/>
          <p:nvPr/>
        </p:nvSpPr>
        <p:spPr>
          <a:xfrm>
            <a:off x="634405" y="1535013"/>
            <a:ext cx="368300" cy="368300"/>
          </a:xfrm>
          <a:prstGeom prst="roundRect">
            <a:avLst>
              <a:gd name="adj" fmla="val 18670"/>
            </a:avLst>
          </a:prstGeom>
          <a:solidFill>
            <a:srgbClr val="31136C"/>
          </a:solidFill>
          <a:ln w="7620">
            <a:solidFill>
              <a:srgbClr val="4A2C85"/>
            </a:solidFill>
            <a:prstDash val="solid"/>
          </a:ln>
        </p:spPr>
      </p:sp>
      <p:sp>
        <p:nvSpPr>
          <p:cNvPr id="7" name="Text 4"/>
          <p:cNvSpPr/>
          <p:nvPr/>
        </p:nvSpPr>
        <p:spPr>
          <a:xfrm>
            <a:off x="774204" y="1596331"/>
            <a:ext cx="88702" cy="245567"/>
          </a:xfrm>
          <a:prstGeom prst="rect">
            <a:avLst/>
          </a:prstGeom>
          <a:noFill/>
          <a:ln/>
        </p:spPr>
        <p:txBody>
          <a:bodyPr wrap="none" lIns="0" tIns="0" rIns="0" bIns="0" rtlCol="0" anchor="t"/>
          <a:lstStyle/>
          <a:p>
            <a:pPr algn="ctr">
              <a:lnSpc>
                <a:spcPts val="1917"/>
              </a:lnSpc>
            </a:pPr>
            <a:r>
              <a:rPr lang="en-US" sz="1917" dirty="0">
                <a:solidFill>
                  <a:srgbClr val="DCD7E5"/>
                </a:solidFill>
                <a:latin typeface="Montserrat" pitchFamily="34" charset="0"/>
                <a:ea typeface="Montserrat" pitchFamily="34" charset="-122"/>
                <a:cs typeface="Montserrat" pitchFamily="34" charset="-120"/>
              </a:rPr>
              <a:t>1</a:t>
            </a:r>
            <a:endParaRPr lang="en-US" sz="1917" dirty="0"/>
          </a:p>
        </p:txBody>
      </p:sp>
      <p:sp>
        <p:nvSpPr>
          <p:cNvPr id="8" name="Text 5"/>
          <p:cNvSpPr/>
          <p:nvPr/>
        </p:nvSpPr>
        <p:spPr>
          <a:xfrm>
            <a:off x="1718965" y="1514575"/>
            <a:ext cx="2046486" cy="255786"/>
          </a:xfrm>
          <a:prstGeom prst="rect">
            <a:avLst/>
          </a:prstGeom>
          <a:noFill/>
          <a:ln/>
        </p:spPr>
        <p:txBody>
          <a:bodyPr wrap="none" lIns="0" tIns="0" rIns="0" bIns="0" rtlCol="0" anchor="t"/>
          <a:lstStyle/>
          <a:p>
            <a:pPr>
              <a:lnSpc>
                <a:spcPts val="2000"/>
              </a:lnSpc>
            </a:pPr>
            <a:r>
              <a:rPr lang="en-US" sz="1583" dirty="0">
                <a:solidFill>
                  <a:srgbClr val="DCD7E5"/>
                </a:solidFill>
                <a:latin typeface="Montserrat" pitchFamily="34" charset="0"/>
                <a:ea typeface="Montserrat" pitchFamily="34" charset="-122"/>
                <a:cs typeface="Montserrat" pitchFamily="34" charset="-120"/>
              </a:rPr>
              <a:t>2010-2015</a:t>
            </a:r>
            <a:endParaRPr lang="en-US" sz="1583" dirty="0"/>
          </a:p>
        </p:txBody>
      </p:sp>
      <p:sp>
        <p:nvSpPr>
          <p:cNvPr id="9" name="Text 6"/>
          <p:cNvSpPr/>
          <p:nvPr/>
        </p:nvSpPr>
        <p:spPr>
          <a:xfrm>
            <a:off x="1718965" y="1868587"/>
            <a:ext cx="5328047" cy="523875"/>
          </a:xfrm>
          <a:prstGeom prst="rect">
            <a:avLst/>
          </a:prstGeom>
          <a:noFill/>
          <a:ln/>
        </p:spPr>
        <p:txBody>
          <a:bodyPr wrap="square" lIns="0" tIns="0" rIns="0" bIns="0" rtlCol="0" anchor="t"/>
          <a:lstStyle/>
          <a:p>
            <a:pPr>
              <a:lnSpc>
                <a:spcPts val="2042"/>
              </a:lnSpc>
            </a:pPr>
            <a:r>
              <a:rPr lang="en-US" sz="1250" dirty="0">
                <a:solidFill>
                  <a:srgbClr val="DCD7E5"/>
                </a:solidFill>
                <a:latin typeface="Heebo" pitchFamily="34" charset="0"/>
                <a:ea typeface="Heebo" pitchFamily="34" charset="-122"/>
                <a:cs typeface="Heebo" pitchFamily="34" charset="-120"/>
              </a:rPr>
              <a:t>Content release steadily increased during this period, reflecting the platform's rapid growth and expansion.</a:t>
            </a:r>
            <a:endParaRPr lang="en-US" sz="1250" dirty="0"/>
          </a:p>
        </p:txBody>
      </p:sp>
      <p:sp>
        <p:nvSpPr>
          <p:cNvPr id="10" name="Shape 7"/>
          <p:cNvSpPr/>
          <p:nvPr/>
        </p:nvSpPr>
        <p:spPr>
          <a:xfrm>
            <a:off x="983655" y="3078658"/>
            <a:ext cx="572988" cy="19050"/>
          </a:xfrm>
          <a:prstGeom prst="roundRect">
            <a:avLst>
              <a:gd name="adj" fmla="val 360957"/>
            </a:avLst>
          </a:prstGeom>
          <a:solidFill>
            <a:srgbClr val="4A2C85"/>
          </a:solidFill>
          <a:ln/>
        </p:spPr>
      </p:sp>
      <p:sp>
        <p:nvSpPr>
          <p:cNvPr id="11" name="Shape 8"/>
          <p:cNvSpPr/>
          <p:nvPr/>
        </p:nvSpPr>
        <p:spPr>
          <a:xfrm>
            <a:off x="634405" y="2904033"/>
            <a:ext cx="368300" cy="368300"/>
          </a:xfrm>
          <a:prstGeom prst="roundRect">
            <a:avLst>
              <a:gd name="adj" fmla="val 18670"/>
            </a:avLst>
          </a:prstGeom>
          <a:solidFill>
            <a:srgbClr val="31136C"/>
          </a:solidFill>
          <a:ln w="7620">
            <a:solidFill>
              <a:srgbClr val="4A2C85"/>
            </a:solidFill>
            <a:prstDash val="solid"/>
          </a:ln>
        </p:spPr>
      </p:sp>
      <p:sp>
        <p:nvSpPr>
          <p:cNvPr id="12" name="Text 9"/>
          <p:cNvSpPr/>
          <p:nvPr/>
        </p:nvSpPr>
        <p:spPr>
          <a:xfrm>
            <a:off x="748804" y="2965351"/>
            <a:ext cx="139502" cy="245567"/>
          </a:xfrm>
          <a:prstGeom prst="rect">
            <a:avLst/>
          </a:prstGeom>
          <a:noFill/>
          <a:ln/>
        </p:spPr>
        <p:txBody>
          <a:bodyPr wrap="none" lIns="0" tIns="0" rIns="0" bIns="0" rtlCol="0" anchor="t"/>
          <a:lstStyle/>
          <a:p>
            <a:pPr algn="ctr">
              <a:lnSpc>
                <a:spcPts val="1917"/>
              </a:lnSpc>
            </a:pPr>
            <a:r>
              <a:rPr lang="en-US" sz="1917" dirty="0">
                <a:solidFill>
                  <a:srgbClr val="DCD7E5"/>
                </a:solidFill>
                <a:latin typeface="Montserrat" pitchFamily="34" charset="0"/>
                <a:ea typeface="Montserrat" pitchFamily="34" charset="-122"/>
                <a:cs typeface="Montserrat" pitchFamily="34" charset="-120"/>
              </a:rPr>
              <a:t>2</a:t>
            </a:r>
            <a:endParaRPr lang="en-US" sz="1917" dirty="0"/>
          </a:p>
        </p:txBody>
      </p:sp>
      <p:sp>
        <p:nvSpPr>
          <p:cNvPr id="13" name="Text 10"/>
          <p:cNvSpPr/>
          <p:nvPr/>
        </p:nvSpPr>
        <p:spPr>
          <a:xfrm>
            <a:off x="1718965" y="2883595"/>
            <a:ext cx="2046486" cy="255786"/>
          </a:xfrm>
          <a:prstGeom prst="rect">
            <a:avLst/>
          </a:prstGeom>
          <a:noFill/>
          <a:ln/>
        </p:spPr>
        <p:txBody>
          <a:bodyPr wrap="none" lIns="0" tIns="0" rIns="0" bIns="0" rtlCol="0" anchor="t"/>
          <a:lstStyle/>
          <a:p>
            <a:pPr>
              <a:lnSpc>
                <a:spcPts val="2000"/>
              </a:lnSpc>
            </a:pPr>
            <a:r>
              <a:rPr lang="en-US" sz="1583" dirty="0">
                <a:solidFill>
                  <a:srgbClr val="DCD7E5"/>
                </a:solidFill>
                <a:latin typeface="Montserrat" pitchFamily="34" charset="0"/>
                <a:ea typeface="Montserrat" pitchFamily="34" charset="-122"/>
                <a:cs typeface="Montserrat" pitchFamily="34" charset="-120"/>
              </a:rPr>
              <a:t>2016-2020</a:t>
            </a:r>
            <a:endParaRPr lang="en-US" sz="1583" dirty="0"/>
          </a:p>
        </p:txBody>
      </p:sp>
      <p:sp>
        <p:nvSpPr>
          <p:cNvPr id="14" name="Text 11"/>
          <p:cNvSpPr/>
          <p:nvPr/>
        </p:nvSpPr>
        <p:spPr>
          <a:xfrm>
            <a:off x="1718965" y="3237607"/>
            <a:ext cx="5328047" cy="523875"/>
          </a:xfrm>
          <a:prstGeom prst="rect">
            <a:avLst/>
          </a:prstGeom>
          <a:noFill/>
          <a:ln/>
        </p:spPr>
        <p:txBody>
          <a:bodyPr wrap="square" lIns="0" tIns="0" rIns="0" bIns="0" rtlCol="0" anchor="t"/>
          <a:lstStyle/>
          <a:p>
            <a:pPr>
              <a:lnSpc>
                <a:spcPts val="2042"/>
              </a:lnSpc>
            </a:pPr>
            <a:r>
              <a:rPr lang="en-US" sz="1250" dirty="0">
                <a:solidFill>
                  <a:srgbClr val="DCD7E5"/>
                </a:solidFill>
                <a:latin typeface="Heebo" pitchFamily="34" charset="0"/>
                <a:ea typeface="Heebo" pitchFamily="34" charset="-122"/>
                <a:cs typeface="Heebo" pitchFamily="34" charset="-120"/>
              </a:rPr>
              <a:t>The trend continued upward, highlighting a consistent investment in producing or acquiring new content.</a:t>
            </a:r>
            <a:endParaRPr lang="en-US" sz="1250" dirty="0"/>
          </a:p>
        </p:txBody>
      </p:sp>
      <p:sp>
        <p:nvSpPr>
          <p:cNvPr id="15" name="Shape 12"/>
          <p:cNvSpPr/>
          <p:nvPr/>
        </p:nvSpPr>
        <p:spPr>
          <a:xfrm>
            <a:off x="983655" y="4447679"/>
            <a:ext cx="572988" cy="19050"/>
          </a:xfrm>
          <a:prstGeom prst="roundRect">
            <a:avLst>
              <a:gd name="adj" fmla="val 360957"/>
            </a:avLst>
          </a:prstGeom>
          <a:solidFill>
            <a:srgbClr val="4A2C85"/>
          </a:solidFill>
          <a:ln/>
        </p:spPr>
      </p:sp>
      <p:sp>
        <p:nvSpPr>
          <p:cNvPr id="16" name="Shape 13"/>
          <p:cNvSpPr/>
          <p:nvPr/>
        </p:nvSpPr>
        <p:spPr>
          <a:xfrm>
            <a:off x="634405" y="4273054"/>
            <a:ext cx="368300" cy="368300"/>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749301" y="4334371"/>
            <a:ext cx="138509" cy="245567"/>
          </a:xfrm>
          <a:prstGeom prst="rect">
            <a:avLst/>
          </a:prstGeom>
          <a:noFill/>
          <a:ln/>
        </p:spPr>
        <p:txBody>
          <a:bodyPr wrap="none" lIns="0" tIns="0" rIns="0" bIns="0" rtlCol="0" anchor="t"/>
          <a:lstStyle/>
          <a:p>
            <a:pPr algn="ctr">
              <a:lnSpc>
                <a:spcPts val="1917"/>
              </a:lnSpc>
            </a:pPr>
            <a:r>
              <a:rPr lang="en-US" sz="1917" dirty="0">
                <a:solidFill>
                  <a:srgbClr val="DCD7E5"/>
                </a:solidFill>
                <a:latin typeface="Montserrat" pitchFamily="34" charset="0"/>
                <a:ea typeface="Montserrat" pitchFamily="34" charset="-122"/>
                <a:cs typeface="Montserrat" pitchFamily="34" charset="-120"/>
              </a:rPr>
              <a:t>3</a:t>
            </a:r>
            <a:endParaRPr lang="en-US" sz="1917" dirty="0"/>
          </a:p>
        </p:txBody>
      </p:sp>
      <p:sp>
        <p:nvSpPr>
          <p:cNvPr id="18" name="Text 15"/>
          <p:cNvSpPr/>
          <p:nvPr/>
        </p:nvSpPr>
        <p:spPr>
          <a:xfrm>
            <a:off x="1718965" y="4252615"/>
            <a:ext cx="2046486" cy="255786"/>
          </a:xfrm>
          <a:prstGeom prst="rect">
            <a:avLst/>
          </a:prstGeom>
          <a:noFill/>
          <a:ln/>
        </p:spPr>
        <p:txBody>
          <a:bodyPr wrap="none" lIns="0" tIns="0" rIns="0" bIns="0" rtlCol="0" anchor="t"/>
          <a:lstStyle/>
          <a:p>
            <a:pPr>
              <a:lnSpc>
                <a:spcPts val="2000"/>
              </a:lnSpc>
            </a:pPr>
            <a:r>
              <a:rPr lang="en-US" sz="1583" dirty="0">
                <a:solidFill>
                  <a:srgbClr val="DCD7E5"/>
                </a:solidFill>
                <a:latin typeface="Montserrat" pitchFamily="34" charset="0"/>
                <a:ea typeface="Montserrat" pitchFamily="34" charset="-122"/>
                <a:cs typeface="Montserrat" pitchFamily="34" charset="-120"/>
              </a:rPr>
              <a:t>2021-Present</a:t>
            </a:r>
            <a:endParaRPr lang="en-US" sz="1583" dirty="0"/>
          </a:p>
        </p:txBody>
      </p:sp>
      <p:sp>
        <p:nvSpPr>
          <p:cNvPr id="19" name="Text 16"/>
          <p:cNvSpPr/>
          <p:nvPr/>
        </p:nvSpPr>
        <p:spPr>
          <a:xfrm>
            <a:off x="1718965" y="4606628"/>
            <a:ext cx="5328047" cy="523875"/>
          </a:xfrm>
          <a:prstGeom prst="rect">
            <a:avLst/>
          </a:prstGeom>
          <a:noFill/>
          <a:ln/>
        </p:spPr>
        <p:txBody>
          <a:bodyPr wrap="square" lIns="0" tIns="0" rIns="0" bIns="0" rtlCol="0" anchor="t"/>
          <a:lstStyle/>
          <a:p>
            <a:pPr>
              <a:lnSpc>
                <a:spcPts val="2042"/>
              </a:lnSpc>
            </a:pPr>
            <a:r>
              <a:rPr lang="en-US" sz="1250" dirty="0">
                <a:solidFill>
                  <a:srgbClr val="DCD7E5"/>
                </a:solidFill>
                <a:latin typeface="Heebo" pitchFamily="34" charset="0"/>
                <a:ea typeface="Heebo" pitchFamily="34" charset="-122"/>
                <a:cs typeface="Heebo" pitchFamily="34" charset="-120"/>
              </a:rPr>
              <a:t>Content release appears to have stabilized, indicating a possible shift in strategy or market saturation.</a:t>
            </a:r>
            <a:endParaRPr lang="en-US" sz="1250" dirty="0"/>
          </a:p>
        </p:txBody>
      </p:sp>
      <p:sp>
        <p:nvSpPr>
          <p:cNvPr id="20" name="Text 17"/>
          <p:cNvSpPr/>
          <p:nvPr/>
        </p:nvSpPr>
        <p:spPr>
          <a:xfrm>
            <a:off x="572989" y="5478364"/>
            <a:ext cx="6474023" cy="785813"/>
          </a:xfrm>
          <a:prstGeom prst="rect">
            <a:avLst/>
          </a:prstGeom>
          <a:noFill/>
          <a:ln/>
        </p:spPr>
        <p:txBody>
          <a:bodyPr wrap="square" lIns="0" tIns="0" rIns="0" bIns="0" rtlCol="0" anchor="t"/>
          <a:lstStyle/>
          <a:p>
            <a:pPr>
              <a:lnSpc>
                <a:spcPts val="2042"/>
              </a:lnSpc>
            </a:pPr>
            <a:r>
              <a:rPr lang="en-US" sz="1250" dirty="0">
                <a:solidFill>
                  <a:srgbClr val="DCD7E5"/>
                </a:solidFill>
                <a:latin typeface="Heebo" pitchFamily="34" charset="0"/>
                <a:ea typeface="Heebo" pitchFamily="34" charset="-122"/>
                <a:cs typeface="Heebo" pitchFamily="34" charset="-120"/>
              </a:rPr>
              <a:t>Analyzing content release trends over the years provides insights into Netflix's evolving content strategy and the platform's commitment to acquiring and producing original content. </a:t>
            </a:r>
            <a:r>
              <a:rPr lang="en-US" sz="1250" dirty="0">
                <a:solidFill>
                  <a:schemeClr val="accent1">
                    <a:lumMod val="75000"/>
                  </a:schemeClr>
                </a:solidFill>
                <a:latin typeface="Heebo" pitchFamily="34" charset="0"/>
                <a:ea typeface="Heebo" pitchFamily="34" charset="-122"/>
                <a:cs typeface="Heebo" pitchFamily="34" charset="-120"/>
              </a:rPr>
              <a:t>A Graph from the Jupyter code is shown in next slide</a:t>
            </a:r>
            <a:r>
              <a:rPr lang="en-US" sz="1250" dirty="0">
                <a:solidFill>
                  <a:srgbClr val="CC0099"/>
                </a:solidFill>
                <a:latin typeface="Heebo" pitchFamily="34" charset="0"/>
                <a:ea typeface="Heebo" pitchFamily="34" charset="-122"/>
                <a:cs typeface="Heebo" pitchFamily="34" charset="-120"/>
              </a:rPr>
              <a:t>.</a:t>
            </a:r>
            <a:endParaRPr lang="en-US" sz="1250" dirty="0">
              <a:solidFill>
                <a:srgbClr val="CC00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6608C3-2B05-427F-B35F-776F943F4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 y="981960"/>
            <a:ext cx="12193883" cy="453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926370"/>
      </p:ext>
    </p:extLst>
  </p:cSld>
  <p:clrMapOvr>
    <a:masterClrMapping/>
  </p:clrMapOvr>
</p:sld>
</file>

<file path=ppt/theme/theme1.xml><?xml version="1.0" encoding="utf-8"?>
<a:theme xmlns:a="http://schemas.openxmlformats.org/drawingml/2006/main" name="Structure de la maladie de style futuriste by Slidesgo">
  <a:themeElements>
    <a:clrScheme name="Simple Light">
      <a:dk1>
        <a:srgbClr val="000000"/>
      </a:dk1>
      <a:lt1>
        <a:srgbClr val="FFFFFF"/>
      </a:lt1>
      <a:dk2>
        <a:srgbClr val="FFFFFF"/>
      </a:dk2>
      <a:lt2>
        <a:srgbClr val="FBD7FB"/>
      </a:lt2>
      <a:accent1>
        <a:srgbClr val="FF64FF"/>
      </a:accent1>
      <a:accent2>
        <a:srgbClr val="FFFFFF"/>
      </a:accent2>
      <a:accent3>
        <a:srgbClr val="12013A"/>
      </a:accent3>
      <a:accent4>
        <a:srgbClr val="4910EE"/>
      </a:accent4>
      <a:accent5>
        <a:srgbClr val="000000"/>
      </a:accent5>
      <a:accent6>
        <a:srgbClr val="B234B2"/>
      </a:accent6>
      <a:hlink>
        <a:srgbClr val="FF64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Structure de la maladie de style futuriste by Slidesgo</Template>
  <TotalTime>70</TotalTime>
  <Words>1381</Words>
  <Application>Microsoft Office PowerPoint</Application>
  <PresentationFormat>Widescreen</PresentationFormat>
  <Paragraphs>194</Paragraphs>
  <Slides>31</Slides>
  <Notes>21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Anaheim</vt:lpstr>
      <vt:lpstr>Arial</vt:lpstr>
      <vt:lpstr>Calibri</vt:lpstr>
      <vt:lpstr>Heebo</vt:lpstr>
      <vt:lpstr>Montserrat</vt:lpstr>
      <vt:lpstr>Oswald</vt:lpstr>
      <vt:lpstr>Oswald Medium</vt:lpstr>
      <vt:lpstr>Proxima Nova</vt:lpstr>
      <vt:lpstr>Proxima Nova Semibold</vt:lpstr>
      <vt:lpstr>Raleway</vt:lpstr>
      <vt:lpstr>Raleway Black</vt:lpstr>
      <vt:lpstr>Roboto Condensed Light</vt:lpstr>
      <vt:lpstr>Structure de la maladie de style futuriste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 Jadhav</dc:creator>
  <cp:lastModifiedBy>Amrit Jadhav</cp:lastModifiedBy>
  <cp:revision>9</cp:revision>
  <dcterms:created xsi:type="dcterms:W3CDTF">2024-09-15T09:38:22Z</dcterms:created>
  <dcterms:modified xsi:type="dcterms:W3CDTF">2024-09-15T12:13:31Z</dcterms:modified>
</cp:coreProperties>
</file>